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316" r:id="rId5"/>
    <p:sldId id="318" r:id="rId6"/>
    <p:sldId id="317" r:id="rId7"/>
    <p:sldId id="30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91" autoAdjust="0"/>
  </p:normalViewPr>
  <p:slideViewPr>
    <p:cSldViewPr snapToGrid="0">
      <p:cViewPr varScale="1">
        <p:scale>
          <a:sx n="111" d="100"/>
          <a:sy n="111" d="100"/>
        </p:scale>
        <p:origin x="558" y="60"/>
      </p:cViewPr>
      <p:guideLst>
        <p:guide orient="horz" pos="21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5F796-9A62-4C18-84FE-2B300578682C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3EC5A-D00B-4AF5-89D0-0697ADDFC2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0EF7-7641-4E8A-AD53-F2FC083A442F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DE2E-50EA-4BEE-9719-DBEF077081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0EF7-7641-4E8A-AD53-F2FC083A442F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DE2E-50EA-4BEE-9719-DBEF077081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0EF7-7641-4E8A-AD53-F2FC083A442F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DE2E-50EA-4BEE-9719-DBEF077081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88757" y="23334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0EF7-7641-4E8A-AD53-F2FC083A442F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DE2E-50EA-4BEE-9719-DBEF0770817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图片 12" descr="图片包含 服装, 红色, 就坐&#10;&#10;已生成高可信度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0600" cy="2931898"/>
          </a:xfrm>
          <a:prstGeom prst="rect">
            <a:avLst/>
          </a:prstGeom>
        </p:spPr>
      </p:pic>
      <p:pic>
        <p:nvPicPr>
          <p:cNvPr id="14" name="图片 3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15160"/>
            <a:ext cx="1585903" cy="106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5309"/>
            <a:ext cx="12192000" cy="1692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0EF7-7641-4E8A-AD53-F2FC083A442F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DE2E-50EA-4BEE-9719-DBEF0770817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67" y="1040377"/>
            <a:ext cx="8513173" cy="1000000"/>
          </a:xfrm>
          <a:prstGeom prst="rect">
            <a:avLst/>
          </a:prstGeom>
        </p:spPr>
      </p:pic>
      <p:sp>
        <p:nvSpPr>
          <p:cNvPr id="8" name="矩形: 对角圆角 1"/>
          <p:cNvSpPr/>
          <p:nvPr userDrawn="1"/>
        </p:nvSpPr>
        <p:spPr>
          <a:xfrm flipH="1">
            <a:off x="2947875" y="1887416"/>
            <a:ext cx="7221415" cy="2831123"/>
          </a:xfrm>
          <a:prstGeom prst="round2DiagRect">
            <a:avLst>
              <a:gd name="adj1" fmla="val 14182"/>
              <a:gd name="adj2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</a:endParaRPr>
          </a:p>
        </p:txBody>
      </p:sp>
      <p:sp>
        <p:nvSpPr>
          <p:cNvPr id="9" name="箭头: 五边形 2"/>
          <p:cNvSpPr/>
          <p:nvPr userDrawn="1"/>
        </p:nvSpPr>
        <p:spPr>
          <a:xfrm rot="5400000">
            <a:off x="3516603" y="1790541"/>
            <a:ext cx="1183714" cy="114886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5669"/>
            <a:ext cx="1159675" cy="9258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4607"/>
            <a:ext cx="12192000" cy="1692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0EF7-7641-4E8A-AD53-F2FC083A442F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DE2E-50EA-4BEE-9719-DBEF0770817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党徽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83" y="165803"/>
            <a:ext cx="1084764" cy="68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 userDrawn="1"/>
        </p:nvCxnSpPr>
        <p:spPr>
          <a:xfrm>
            <a:off x="1833262" y="724399"/>
            <a:ext cx="10071100" cy="0"/>
          </a:xfrm>
          <a:prstGeom prst="line">
            <a:avLst/>
          </a:prstGeom>
          <a:ln>
            <a:solidFill>
              <a:srgbClr val="C000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1656"/>
            <a:ext cx="12192000" cy="1692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vortex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0EF7-7641-4E8A-AD53-F2FC083A442F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DE2E-50EA-4BEE-9719-DBEF077081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0EF7-7641-4E8A-AD53-F2FC083A442F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DE2E-50EA-4BEE-9719-DBEF077081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0EF7-7641-4E8A-AD53-F2FC083A442F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DE2E-50EA-4BEE-9719-DBEF077081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0EF7-7641-4E8A-AD53-F2FC083A442F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DE2E-50EA-4BEE-9719-DBEF077081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0EF7-7641-4E8A-AD53-F2FC083A442F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DE2E-50EA-4BEE-9719-DBEF077081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0EF7-7641-4E8A-AD53-F2FC083A442F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DE2E-50EA-4BEE-9719-DBEF077081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0EF7-7641-4E8A-AD53-F2FC083A442F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DE2E-50EA-4BEE-9719-DBEF077081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0EF7-7641-4E8A-AD53-F2FC083A442F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DE2E-50EA-4BEE-9719-DBEF077081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30EF7-7641-4E8A-AD53-F2FC083A442F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1DE2E-50EA-4BEE-9719-DBEF077081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40999" y="2175149"/>
            <a:ext cx="8855756" cy="1655762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61695" y="4092032"/>
            <a:ext cx="15798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800" b="1">
                <a:gradFill>
                  <a:gsLst>
                    <a:gs pos="0">
                      <a:srgbClr val="FF0000"/>
                    </a:gs>
                    <a:gs pos="48000">
                      <a:srgbClr val="FF0000"/>
                    </a:gs>
                    <a:gs pos="7600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r>
              <a:rPr lang="zh-CN" altLang="en-US" sz="2200" dirty="0">
                <a:solidFill>
                  <a:srgbClr val="C00000"/>
                </a:solidFill>
              </a:rPr>
              <a:t>主讲人姓名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656200" y="2260121"/>
            <a:ext cx="5436705" cy="888521"/>
            <a:chOff x="4164544" y="1715433"/>
            <a:chExt cx="4527153" cy="489206"/>
          </a:xfrm>
        </p:grpSpPr>
        <p:sp>
          <p:nvSpPr>
            <p:cNvPr id="4" name="MH_Number_1">
              <a:hlinkClick r:id="rId9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4164544" y="1715433"/>
              <a:ext cx="1020928" cy="489206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rgbClr val="DE6F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81000" bIns="0" rtlCol="0" anchor="ctr"/>
            <a:lstStyle/>
            <a:p>
              <a:pPr algn="ctr"/>
              <a:r>
                <a:rPr lang="zh-CN" altLang="en-US" sz="15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5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MH_Entry_1">
              <a:hlinkClick r:id="rId9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 flipH="1">
              <a:off x="5219814" y="1715433"/>
              <a:ext cx="3471883" cy="489206"/>
            </a:xfrm>
            <a:prstGeom prst="homePlate">
              <a:avLst>
                <a:gd name="adj" fmla="val 20595"/>
              </a:avLst>
            </a:prstGeom>
            <a:solidFill>
              <a:srgbClr val="DC0A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0" rIns="54000" bIns="0" rtlCol="0" anchor="ctr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zh-CN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44272" y="1787952"/>
            <a:ext cx="1173752" cy="3409782"/>
            <a:chOff x="1322229" y="549275"/>
            <a:chExt cx="1565003" cy="4546376"/>
          </a:xfrm>
        </p:grpSpPr>
        <p:sp>
          <p:nvSpPr>
            <p:cNvPr id="16" name="MH_Others_1"/>
            <p:cNvSpPr/>
            <p:nvPr>
              <p:custDataLst>
                <p:tags r:id="rId3"/>
              </p:custDataLst>
            </p:nvPr>
          </p:nvSpPr>
          <p:spPr>
            <a:xfrm>
              <a:off x="1322229" y="549275"/>
              <a:ext cx="1178832" cy="1166158"/>
            </a:xfrm>
            <a:prstGeom prst="hexagon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bIns="135000" anchor="ctr">
              <a:noAutofit/>
            </a:bodyPr>
            <a:lstStyle/>
            <a:p>
              <a:pPr algn="ctr">
                <a:defRPr/>
              </a:pPr>
              <a:r>
                <a:rPr lang="zh-CN" altLang="en-US" sz="5400" b="1" kern="0" dirty="0">
                  <a:ln>
                    <a:solidFill>
                      <a:srgbClr val="FFFFFF"/>
                    </a:solidFill>
                  </a:ln>
                  <a:solidFill>
                    <a:srgbClr val="DE6F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</a:p>
          </p:txBody>
        </p:sp>
        <p:sp>
          <p:nvSpPr>
            <p:cNvPr id="17" name="MH_Others_2"/>
            <p:cNvSpPr/>
            <p:nvPr>
              <p:custDataLst>
                <p:tags r:id="rId4"/>
              </p:custDataLst>
            </p:nvPr>
          </p:nvSpPr>
          <p:spPr>
            <a:xfrm>
              <a:off x="2114890" y="1492358"/>
              <a:ext cx="772342" cy="764498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algn="ctr">
                <a:defRPr/>
              </a:pPr>
              <a:r>
                <a:rPr lang="zh-CN" altLang="en-US" sz="3600" b="1" kern="0" dirty="0">
                  <a:ln>
                    <a:solidFill>
                      <a:srgbClr val="FFFFFF"/>
                    </a:solidFill>
                  </a:ln>
                  <a:solidFill>
                    <a:srgbClr val="DC0A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</a:p>
          </p:txBody>
        </p:sp>
        <p:sp>
          <p:nvSpPr>
            <p:cNvPr id="18" name="MH_Others_3"/>
            <p:cNvSpPr txBox="1"/>
            <p:nvPr>
              <p:custDataLst>
                <p:tags r:id="rId5"/>
              </p:custDataLst>
            </p:nvPr>
          </p:nvSpPr>
          <p:spPr>
            <a:xfrm rot="5400000">
              <a:off x="80246" y="3061007"/>
              <a:ext cx="3484512" cy="584775"/>
            </a:xfrm>
            <a:prstGeom prst="rect">
              <a:avLst/>
            </a:prstGeom>
            <a:noFill/>
          </p:spPr>
          <p:txBody>
            <a:bodyPr vert="horz" wrap="none" anchor="ctr" anchorCtr="0">
              <a:noAutofit/>
            </a:bodyPr>
            <a:lstStyle/>
            <a:p>
              <a:pPr>
                <a:defRPr/>
              </a:pPr>
              <a:r>
                <a:rPr lang="en-US" altLang="zh-CN" sz="2700" kern="0" spc="375" dirty="0">
                  <a:solidFill>
                    <a:srgbClr val="DC0A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400" kern="0" spc="375" dirty="0">
                <a:solidFill>
                  <a:srgbClr val="DC0A1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56200" y="3314944"/>
            <a:ext cx="5436706" cy="791230"/>
            <a:chOff x="4164544" y="1715433"/>
            <a:chExt cx="4296402" cy="489206"/>
          </a:xfrm>
        </p:grpSpPr>
        <p:sp>
          <p:nvSpPr>
            <p:cNvPr id="20" name="MH_Number_1">
              <a:hlinkClick r:id="rId9" action="ppaction://hlinksldjump"/>
            </p:cNvPr>
            <p:cNvSpPr/>
            <p:nvPr>
              <p:custDataLst>
                <p:tags r:id="rId1"/>
              </p:custDataLst>
            </p:nvPr>
          </p:nvSpPr>
          <p:spPr>
            <a:xfrm>
              <a:off x="4164544" y="1715433"/>
              <a:ext cx="968891" cy="489206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rgbClr val="DE6F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81000" bIns="0" rtlCol="0" anchor="ctr"/>
            <a:lstStyle/>
            <a:p>
              <a:pPr algn="ctr"/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MH_Entry_1">
              <a:hlinkClick r:id="rId9" action="ppaction://hlinksldjump"/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5166027" y="1715433"/>
              <a:ext cx="3294919" cy="489206"/>
            </a:xfrm>
            <a:prstGeom prst="homePlate">
              <a:avLst>
                <a:gd name="adj" fmla="val 20595"/>
              </a:avLst>
            </a:prstGeom>
            <a:solidFill>
              <a:srgbClr val="DC0A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0" rIns="54000" bIns="0" rtlCol="0" anchor="ctr">
              <a:noAutofit/>
            </a:bodyPr>
            <a:lstStyle/>
            <a:p>
              <a:pPr algn="ctr"/>
              <a:r>
                <a:rPr lang="zh-CN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文字</a:t>
              </a:r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663965" y="1688121"/>
            <a:ext cx="9596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5400" b="1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83721" y="3241440"/>
            <a:ext cx="424043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2" grpId="1" bldLvl="0" autoUpdateAnimBg="0"/>
      <p:bldP spid="2" grpId="2" bldLvl="0" autoUpdateAnimBg="0"/>
      <p:bldP spid="2" grpId="3"/>
      <p:bldP spid="3" grpId="0" bldLvl="0" autoUpdateAnimBg="0"/>
      <p:bldP spid="3" grpId="1" bldLvl="0" autoUpdateAnimBg="0"/>
      <p:bldP spid="3" grpId="2" bldLvl="0" autoUpdateAnimBg="0"/>
      <p:bldP spid="3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 rot="1299601">
            <a:off x="6906344" y="1584111"/>
            <a:ext cx="731864" cy="679450"/>
          </a:xfrm>
          <a:custGeom>
            <a:avLst/>
            <a:gdLst/>
            <a:ahLst/>
            <a:cxnLst/>
            <a:rect l="l" t="t" r="r" b="b"/>
            <a:pathLst>
              <a:path w="2404337" h="1013447">
                <a:moveTo>
                  <a:pt x="2404337" y="0"/>
                </a:moveTo>
                <a:lnTo>
                  <a:pt x="2404337" y="1013447"/>
                </a:lnTo>
                <a:cubicBezTo>
                  <a:pt x="1580832" y="549916"/>
                  <a:pt x="647382" y="523488"/>
                  <a:pt x="0" y="944007"/>
                </a:cubicBezTo>
                <a:lnTo>
                  <a:pt x="0" y="0"/>
                </a:lnTo>
                <a:lnTo>
                  <a:pt x="61272" y="0"/>
                </a:lnTo>
                <a:cubicBezTo>
                  <a:pt x="395627" y="149555"/>
                  <a:pt x="785812" y="234382"/>
                  <a:pt x="1202168" y="234382"/>
                </a:cubicBezTo>
                <a:cubicBezTo>
                  <a:pt x="1618527" y="234382"/>
                  <a:pt x="2008712" y="149555"/>
                  <a:pt x="2343067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3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  <a:gs pos="24000">
                <a:sysClr val="window" lastClr="FFFFFF">
                  <a:lumMod val="9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rot="18439371">
            <a:off x="7201830" y="2857986"/>
            <a:ext cx="963613" cy="679450"/>
          </a:xfrm>
          <a:custGeom>
            <a:avLst/>
            <a:gdLst/>
            <a:ahLst/>
            <a:cxnLst/>
            <a:rect l="l" t="t" r="r" b="b"/>
            <a:pathLst>
              <a:path w="2404337" h="1013447">
                <a:moveTo>
                  <a:pt x="2404337" y="0"/>
                </a:moveTo>
                <a:lnTo>
                  <a:pt x="2404337" y="1013447"/>
                </a:lnTo>
                <a:cubicBezTo>
                  <a:pt x="1580832" y="549916"/>
                  <a:pt x="647382" y="523488"/>
                  <a:pt x="0" y="944007"/>
                </a:cubicBezTo>
                <a:lnTo>
                  <a:pt x="0" y="0"/>
                </a:lnTo>
                <a:lnTo>
                  <a:pt x="61272" y="0"/>
                </a:lnTo>
                <a:cubicBezTo>
                  <a:pt x="395627" y="149555"/>
                  <a:pt x="785812" y="234382"/>
                  <a:pt x="1202168" y="234382"/>
                </a:cubicBezTo>
                <a:cubicBezTo>
                  <a:pt x="1618527" y="234382"/>
                  <a:pt x="2008712" y="149555"/>
                  <a:pt x="2343067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3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  <a:gs pos="24000">
                <a:sysClr val="window" lastClr="FFFFFF">
                  <a:lumMod val="9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2"/>
          <p:cNvSpPr/>
          <p:nvPr/>
        </p:nvSpPr>
        <p:spPr>
          <a:xfrm rot="19965802">
            <a:off x="5566885" y="4225835"/>
            <a:ext cx="1189037" cy="679450"/>
          </a:xfrm>
          <a:custGeom>
            <a:avLst/>
            <a:gdLst/>
            <a:ahLst/>
            <a:cxnLst/>
            <a:rect l="l" t="t" r="r" b="b"/>
            <a:pathLst>
              <a:path w="2404337" h="1013447">
                <a:moveTo>
                  <a:pt x="2404337" y="0"/>
                </a:moveTo>
                <a:lnTo>
                  <a:pt x="2404337" y="1013447"/>
                </a:lnTo>
                <a:cubicBezTo>
                  <a:pt x="1580832" y="549916"/>
                  <a:pt x="647382" y="523488"/>
                  <a:pt x="0" y="944007"/>
                </a:cubicBezTo>
                <a:lnTo>
                  <a:pt x="0" y="0"/>
                </a:lnTo>
                <a:lnTo>
                  <a:pt x="61272" y="0"/>
                </a:lnTo>
                <a:cubicBezTo>
                  <a:pt x="395627" y="149555"/>
                  <a:pt x="785812" y="234382"/>
                  <a:pt x="1202168" y="234382"/>
                </a:cubicBezTo>
                <a:cubicBezTo>
                  <a:pt x="1618527" y="234382"/>
                  <a:pt x="2008712" y="149555"/>
                  <a:pt x="2343067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3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  <a:gs pos="24000">
                <a:sysClr val="window" lastClr="FFFFFF">
                  <a:lumMod val="9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2"/>
          <p:cNvSpPr/>
          <p:nvPr/>
        </p:nvSpPr>
        <p:spPr>
          <a:xfrm rot="14845537">
            <a:off x="4478416" y="3437875"/>
            <a:ext cx="1187450" cy="679450"/>
          </a:xfrm>
          <a:custGeom>
            <a:avLst/>
            <a:gdLst/>
            <a:ahLst/>
            <a:cxnLst/>
            <a:rect l="l" t="t" r="r" b="b"/>
            <a:pathLst>
              <a:path w="2404337" h="1013447">
                <a:moveTo>
                  <a:pt x="2404337" y="0"/>
                </a:moveTo>
                <a:lnTo>
                  <a:pt x="2404337" y="1013447"/>
                </a:lnTo>
                <a:cubicBezTo>
                  <a:pt x="1580832" y="549916"/>
                  <a:pt x="647382" y="523488"/>
                  <a:pt x="0" y="944007"/>
                </a:cubicBezTo>
                <a:lnTo>
                  <a:pt x="0" y="0"/>
                </a:lnTo>
                <a:lnTo>
                  <a:pt x="61272" y="0"/>
                </a:lnTo>
                <a:cubicBezTo>
                  <a:pt x="395627" y="149555"/>
                  <a:pt x="785812" y="234382"/>
                  <a:pt x="1202168" y="234382"/>
                </a:cubicBezTo>
                <a:cubicBezTo>
                  <a:pt x="1618527" y="234382"/>
                  <a:pt x="2008712" y="149555"/>
                  <a:pt x="2343067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3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  <a:gs pos="24000">
                <a:sysClr val="window" lastClr="FFFFFF">
                  <a:lumMod val="9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Group 16"/>
          <p:cNvGrpSpPr/>
          <p:nvPr/>
        </p:nvGrpSpPr>
        <p:grpSpPr bwMode="auto">
          <a:xfrm>
            <a:off x="4297901" y="3990675"/>
            <a:ext cx="1655762" cy="1398588"/>
            <a:chOff x="3865326" y="4847662"/>
            <a:chExt cx="1655660" cy="1399886"/>
          </a:xfrm>
        </p:grpSpPr>
        <p:grpSp>
          <p:nvGrpSpPr>
            <p:cNvPr id="7" name="组合 53"/>
            <p:cNvGrpSpPr/>
            <p:nvPr/>
          </p:nvGrpSpPr>
          <p:grpSpPr bwMode="auto">
            <a:xfrm rot="759468">
              <a:off x="4121100" y="4847662"/>
              <a:ext cx="1399886" cy="1399886"/>
              <a:chOff x="3239852" y="1844824"/>
              <a:chExt cx="2664296" cy="2664296"/>
            </a:xfrm>
          </p:grpSpPr>
          <p:sp>
            <p:nvSpPr>
              <p:cNvPr id="20" name="椭圆 83"/>
              <p:cNvSpPr/>
              <p:nvPr/>
            </p:nvSpPr>
            <p:spPr>
              <a:xfrm>
                <a:off x="3239470" y="1844866"/>
                <a:ext cx="2664682" cy="26642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椭圆 84"/>
              <p:cNvSpPr/>
              <p:nvPr/>
            </p:nvSpPr>
            <p:spPr>
              <a:xfrm>
                <a:off x="3546002" y="2150974"/>
                <a:ext cx="2051997" cy="2051997"/>
              </a:xfrm>
              <a:prstGeom prst="ellipse">
                <a:avLst/>
              </a:prstGeom>
              <a:solidFill>
                <a:srgbClr val="D21322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椭圆 69"/>
            <p:cNvSpPr/>
            <p:nvPr/>
          </p:nvSpPr>
          <p:spPr>
            <a:xfrm>
              <a:off x="3865326" y="5619034"/>
              <a:ext cx="438612" cy="438612"/>
            </a:xfrm>
            <a:prstGeom prst="ellipse">
              <a:avLst/>
            </a:prstGeom>
            <a:solidFill>
              <a:srgbClr val="D2132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22"/>
            <p:cNvSpPr txBox="1"/>
            <p:nvPr/>
          </p:nvSpPr>
          <p:spPr>
            <a:xfrm flipH="1">
              <a:off x="3878025" y="5656450"/>
              <a:ext cx="412725" cy="4369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0" name="Group 41"/>
            <p:cNvGrpSpPr/>
            <p:nvPr/>
          </p:nvGrpSpPr>
          <p:grpSpPr>
            <a:xfrm>
              <a:off x="4588871" y="5315036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1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Group 14"/>
          <p:cNvGrpSpPr/>
          <p:nvPr/>
        </p:nvGrpSpPr>
        <p:grpSpPr bwMode="auto">
          <a:xfrm>
            <a:off x="7358115" y="1628706"/>
            <a:ext cx="1550987" cy="1431925"/>
            <a:chOff x="7446998" y="2222810"/>
            <a:chExt cx="1551254" cy="1431024"/>
          </a:xfrm>
        </p:grpSpPr>
        <p:grpSp>
          <p:nvGrpSpPr>
            <p:cNvPr id="23" name="组合 55"/>
            <p:cNvGrpSpPr/>
            <p:nvPr/>
          </p:nvGrpSpPr>
          <p:grpSpPr bwMode="auto">
            <a:xfrm rot="759468">
              <a:off x="7446998" y="2253948"/>
              <a:ext cx="1399886" cy="1399886"/>
              <a:chOff x="3239852" y="1844824"/>
              <a:chExt cx="2664296" cy="2664296"/>
            </a:xfrm>
          </p:grpSpPr>
          <p:sp>
            <p:nvSpPr>
              <p:cNvPr id="30" name="椭圆 79"/>
              <p:cNvSpPr/>
              <p:nvPr/>
            </p:nvSpPr>
            <p:spPr>
              <a:xfrm>
                <a:off x="3239963" y="1845826"/>
                <a:ext cx="2665305" cy="266317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椭圆 80"/>
              <p:cNvSpPr/>
              <p:nvPr/>
            </p:nvSpPr>
            <p:spPr>
              <a:xfrm>
                <a:off x="3546002" y="2150974"/>
                <a:ext cx="2051997" cy="2051997"/>
              </a:xfrm>
              <a:prstGeom prst="ellipse">
                <a:avLst/>
              </a:prstGeom>
              <a:solidFill>
                <a:srgbClr val="D21322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椭圆 73"/>
            <p:cNvSpPr/>
            <p:nvPr/>
          </p:nvSpPr>
          <p:spPr>
            <a:xfrm>
              <a:off x="8559640" y="2222810"/>
              <a:ext cx="438612" cy="438612"/>
            </a:xfrm>
            <a:prstGeom prst="ellipse">
              <a:avLst/>
            </a:prstGeom>
            <a:solidFill>
              <a:srgbClr val="D2132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6"/>
            <p:cNvSpPr txBox="1"/>
            <p:nvPr/>
          </p:nvSpPr>
          <p:spPr>
            <a:xfrm flipH="1">
              <a:off x="8558439" y="2267232"/>
              <a:ext cx="412821" cy="436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6" name="Group 51"/>
            <p:cNvGrpSpPr/>
            <p:nvPr/>
          </p:nvGrpSpPr>
          <p:grpSpPr>
            <a:xfrm>
              <a:off x="7914769" y="2744044"/>
              <a:ext cx="464344" cy="464344"/>
              <a:chOff x="7287419" y="2577307"/>
              <a:chExt cx="464344" cy="464344"/>
            </a:xfrm>
            <a:solidFill>
              <a:schemeClr val="bg2"/>
            </a:solidFill>
          </p:grpSpPr>
          <p:sp>
            <p:nvSpPr>
              <p:cNvPr id="27" name="AutoShape 56"/>
              <p:cNvSpPr/>
              <p:nvPr/>
            </p:nvSpPr>
            <p:spPr bwMode="auto">
              <a:xfrm>
                <a:off x="7287419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8" name="AutoShape 57"/>
              <p:cNvSpPr/>
              <p:nvPr/>
            </p:nvSpPr>
            <p:spPr bwMode="auto">
              <a:xfrm>
                <a:off x="7606507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9" name="AutoShape 58"/>
              <p:cNvSpPr/>
              <p:nvPr/>
            </p:nvSpPr>
            <p:spPr bwMode="auto">
              <a:xfrm>
                <a:off x="7446963" y="257730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Group 17"/>
          <p:cNvGrpSpPr/>
          <p:nvPr/>
        </p:nvGrpSpPr>
        <p:grpSpPr bwMode="auto">
          <a:xfrm>
            <a:off x="3998009" y="2142653"/>
            <a:ext cx="1549400" cy="1538287"/>
            <a:chOff x="3193747" y="2567639"/>
            <a:chExt cx="1549927" cy="1538417"/>
          </a:xfrm>
        </p:grpSpPr>
        <p:grpSp>
          <p:nvGrpSpPr>
            <p:cNvPr id="33" name="组合 54"/>
            <p:cNvGrpSpPr/>
            <p:nvPr/>
          </p:nvGrpSpPr>
          <p:grpSpPr bwMode="auto">
            <a:xfrm rot="759468">
              <a:off x="3193747" y="2706170"/>
              <a:ext cx="1399886" cy="1399886"/>
              <a:chOff x="3239852" y="1844824"/>
              <a:chExt cx="2664296" cy="2664296"/>
            </a:xfrm>
          </p:grpSpPr>
          <p:sp>
            <p:nvSpPr>
              <p:cNvPr id="39" name="椭圆 81"/>
              <p:cNvSpPr/>
              <p:nvPr/>
            </p:nvSpPr>
            <p:spPr>
              <a:xfrm>
                <a:off x="3239749" y="1843899"/>
                <a:ext cx="2665752" cy="26650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椭圆 82"/>
              <p:cNvSpPr/>
              <p:nvPr/>
            </p:nvSpPr>
            <p:spPr>
              <a:xfrm>
                <a:off x="3546002" y="2150974"/>
                <a:ext cx="2051997" cy="2051997"/>
              </a:xfrm>
              <a:prstGeom prst="ellipse">
                <a:avLst/>
              </a:prstGeom>
              <a:solidFill>
                <a:srgbClr val="D21322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椭圆 67"/>
            <p:cNvSpPr/>
            <p:nvPr/>
          </p:nvSpPr>
          <p:spPr>
            <a:xfrm>
              <a:off x="4305062" y="2567639"/>
              <a:ext cx="438612" cy="438612"/>
            </a:xfrm>
            <a:prstGeom prst="ellipse">
              <a:avLst/>
            </a:prstGeom>
            <a:solidFill>
              <a:srgbClr val="D2132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20"/>
            <p:cNvSpPr txBox="1"/>
            <p:nvPr/>
          </p:nvSpPr>
          <p:spPr>
            <a:xfrm flipH="1">
              <a:off x="4305375" y="2620030"/>
              <a:ext cx="412890" cy="4366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6" name="Group 55"/>
            <p:cNvGrpSpPr/>
            <p:nvPr/>
          </p:nvGrpSpPr>
          <p:grpSpPr>
            <a:xfrm>
              <a:off x="3661121" y="320436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37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8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Group 15"/>
          <p:cNvGrpSpPr/>
          <p:nvPr/>
        </p:nvGrpSpPr>
        <p:grpSpPr bwMode="auto">
          <a:xfrm>
            <a:off x="6325046" y="3234054"/>
            <a:ext cx="1763712" cy="1400175"/>
            <a:chOff x="6147783" y="3914419"/>
            <a:chExt cx="1764273" cy="1399886"/>
          </a:xfrm>
        </p:grpSpPr>
        <p:grpSp>
          <p:nvGrpSpPr>
            <p:cNvPr id="42" name="组合 51"/>
            <p:cNvGrpSpPr/>
            <p:nvPr/>
          </p:nvGrpSpPr>
          <p:grpSpPr bwMode="auto">
            <a:xfrm rot="759468">
              <a:off x="6147783" y="3914419"/>
              <a:ext cx="1399886" cy="1399886"/>
              <a:chOff x="3239852" y="1844824"/>
              <a:chExt cx="2664296" cy="2664296"/>
            </a:xfrm>
          </p:grpSpPr>
          <p:sp>
            <p:nvSpPr>
              <p:cNvPr id="48" name="椭圆 85"/>
              <p:cNvSpPr/>
              <p:nvPr/>
            </p:nvSpPr>
            <p:spPr>
              <a:xfrm>
                <a:off x="3239835" y="1844671"/>
                <a:ext cx="2665693" cy="26642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椭圆 86"/>
              <p:cNvSpPr/>
              <p:nvPr/>
            </p:nvSpPr>
            <p:spPr>
              <a:xfrm>
                <a:off x="3546002" y="2150974"/>
                <a:ext cx="2051997" cy="2051997"/>
              </a:xfrm>
              <a:prstGeom prst="ellipse">
                <a:avLst/>
              </a:prstGeom>
              <a:solidFill>
                <a:srgbClr val="D21322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椭圆 71"/>
            <p:cNvSpPr/>
            <p:nvPr/>
          </p:nvSpPr>
          <p:spPr>
            <a:xfrm>
              <a:off x="7473444" y="4502191"/>
              <a:ext cx="438612" cy="438612"/>
            </a:xfrm>
            <a:prstGeom prst="ellipse">
              <a:avLst/>
            </a:prstGeom>
            <a:solidFill>
              <a:srgbClr val="D2132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24"/>
            <p:cNvSpPr txBox="1"/>
            <p:nvPr/>
          </p:nvSpPr>
          <p:spPr>
            <a:xfrm flipH="1">
              <a:off x="7481707" y="4539765"/>
              <a:ext cx="412881" cy="4380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5" name="Group 58"/>
            <p:cNvGrpSpPr/>
            <p:nvPr/>
          </p:nvGrpSpPr>
          <p:grpSpPr>
            <a:xfrm>
              <a:off x="6608558" y="4382190"/>
              <a:ext cx="465138" cy="464344"/>
              <a:chOff x="2581275" y="2582069"/>
              <a:chExt cx="465138" cy="464344"/>
            </a:xfrm>
            <a:solidFill>
              <a:schemeClr val="bg2"/>
            </a:solidFill>
          </p:grpSpPr>
          <p:sp>
            <p:nvSpPr>
              <p:cNvPr id="46" name="AutoShape 128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AutoShape 129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Group 3"/>
          <p:cNvGrpSpPr/>
          <p:nvPr/>
        </p:nvGrpSpPr>
        <p:grpSpPr bwMode="auto">
          <a:xfrm>
            <a:off x="5435122" y="831761"/>
            <a:ext cx="1736725" cy="1398587"/>
            <a:chOff x="5174562" y="1397841"/>
            <a:chExt cx="1736921" cy="1399886"/>
          </a:xfrm>
        </p:grpSpPr>
        <p:grpSp>
          <p:nvGrpSpPr>
            <p:cNvPr id="51" name="组合 56"/>
            <p:cNvGrpSpPr/>
            <p:nvPr/>
          </p:nvGrpSpPr>
          <p:grpSpPr bwMode="auto">
            <a:xfrm rot="759468">
              <a:off x="5511597" y="1397841"/>
              <a:ext cx="1399886" cy="1399886"/>
              <a:chOff x="3239852" y="1844824"/>
              <a:chExt cx="2664296" cy="2664296"/>
            </a:xfrm>
          </p:grpSpPr>
          <p:sp>
            <p:nvSpPr>
              <p:cNvPr id="58" name="椭圆 77"/>
              <p:cNvSpPr/>
              <p:nvPr/>
            </p:nvSpPr>
            <p:spPr>
              <a:xfrm>
                <a:off x="3239012" y="1844917"/>
                <a:ext cx="2665147" cy="26642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椭圆 78"/>
              <p:cNvSpPr/>
              <p:nvPr/>
            </p:nvSpPr>
            <p:spPr>
              <a:xfrm>
                <a:off x="3546002" y="2150974"/>
                <a:ext cx="2051997" cy="2051997"/>
              </a:xfrm>
              <a:prstGeom prst="ellipse">
                <a:avLst/>
              </a:prstGeom>
              <a:solidFill>
                <a:srgbClr val="D21322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椭圆 75"/>
            <p:cNvSpPr/>
            <p:nvPr/>
          </p:nvSpPr>
          <p:spPr>
            <a:xfrm>
              <a:off x="5174562" y="1609120"/>
              <a:ext cx="438612" cy="438612"/>
            </a:xfrm>
            <a:prstGeom prst="ellipse">
              <a:avLst/>
            </a:prstGeom>
            <a:solidFill>
              <a:srgbClr val="D2132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TextBox 28"/>
            <p:cNvSpPr txBox="1"/>
            <p:nvPr/>
          </p:nvSpPr>
          <p:spPr>
            <a:xfrm flipH="1">
              <a:off x="5187263" y="1661611"/>
              <a:ext cx="412797" cy="4369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4" name="Group 61"/>
            <p:cNvGrpSpPr/>
            <p:nvPr/>
          </p:nvGrpSpPr>
          <p:grpSpPr>
            <a:xfrm>
              <a:off x="5979368" y="1864772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55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0" name="TextBox 66"/>
          <p:cNvSpPr txBox="1">
            <a:spLocks noChangeArrowheads="1"/>
          </p:cNvSpPr>
          <p:nvPr/>
        </p:nvSpPr>
        <p:spPr bwMode="auto">
          <a:xfrm>
            <a:off x="2753792" y="2285420"/>
            <a:ext cx="6400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GB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文字</a:t>
            </a:r>
          </a:p>
        </p:txBody>
      </p:sp>
      <p:sp>
        <p:nvSpPr>
          <p:cNvPr id="61" name="矩形 60"/>
          <p:cNvSpPr/>
          <p:nvPr/>
        </p:nvSpPr>
        <p:spPr>
          <a:xfrm>
            <a:off x="3035300" y="4577715"/>
            <a:ext cx="87185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文字</a:t>
            </a:r>
          </a:p>
        </p:txBody>
      </p:sp>
      <p:sp>
        <p:nvSpPr>
          <p:cNvPr id="62" name="矩形 61"/>
          <p:cNvSpPr/>
          <p:nvPr/>
        </p:nvSpPr>
        <p:spPr>
          <a:xfrm>
            <a:off x="7192623" y="4728141"/>
            <a:ext cx="343295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文字</a:t>
            </a:r>
          </a:p>
        </p:txBody>
      </p:sp>
      <p:sp>
        <p:nvSpPr>
          <p:cNvPr id="63" name="矩形 62"/>
          <p:cNvSpPr/>
          <p:nvPr/>
        </p:nvSpPr>
        <p:spPr>
          <a:xfrm>
            <a:off x="8601437" y="2924888"/>
            <a:ext cx="313232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文字</a:t>
            </a:r>
          </a:p>
        </p:txBody>
      </p:sp>
      <p:sp>
        <p:nvSpPr>
          <p:cNvPr id="107" name="TextBox 66"/>
          <p:cNvSpPr txBox="1">
            <a:spLocks noChangeArrowheads="1"/>
          </p:cNvSpPr>
          <p:nvPr/>
        </p:nvSpPr>
        <p:spPr bwMode="auto">
          <a:xfrm>
            <a:off x="7359644" y="823283"/>
            <a:ext cx="6400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GB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文字</a:t>
            </a:r>
          </a:p>
        </p:txBody>
      </p:sp>
      <p:sp>
        <p:nvSpPr>
          <p:cNvPr id="108" name="矩形 107"/>
          <p:cNvSpPr/>
          <p:nvPr/>
        </p:nvSpPr>
        <p:spPr>
          <a:xfrm>
            <a:off x="1784350" y="233680"/>
            <a:ext cx="17411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663965" y="1688121"/>
            <a:ext cx="9596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  <a:endParaRPr lang="zh-CN" altLang="en-US" sz="5400" b="1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33223" y="3379463"/>
            <a:ext cx="612166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2" grpId="1" bldLvl="0" autoUpdateAnimBg="0"/>
      <p:bldP spid="2" grpId="2" bldLvl="0" autoUpdateAnimBg="0"/>
      <p:bldP spid="2" grpId="3"/>
      <p:bldP spid="3" grpId="0" bldLvl="0" autoUpdateAnimBg="0"/>
      <p:bldP spid="3" grpId="1" bldLvl="0" autoUpdateAnimBg="0"/>
      <p:bldP spid="3" grpId="2" bldLvl="0" autoUpdateAnimBg="0"/>
      <p:bldP spid="3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5247711" y="3026804"/>
            <a:ext cx="2051305" cy="2016570"/>
          </a:xfrm>
          <a:custGeom>
            <a:avLst/>
            <a:gdLst>
              <a:gd name="T0" fmla="*/ 1041 w 1041"/>
              <a:gd name="T1" fmla="*/ 520 h 1039"/>
              <a:gd name="T2" fmla="*/ 980 w 1041"/>
              <a:gd name="T3" fmla="*/ 445 h 1039"/>
              <a:gd name="T4" fmla="*/ 1018 w 1041"/>
              <a:gd name="T5" fmla="*/ 368 h 1039"/>
              <a:gd name="T6" fmla="*/ 938 w 1041"/>
              <a:gd name="T7" fmla="*/ 313 h 1039"/>
              <a:gd name="T8" fmla="*/ 950 w 1041"/>
              <a:gd name="T9" fmla="*/ 227 h 1039"/>
              <a:gd name="T10" fmla="*/ 858 w 1041"/>
              <a:gd name="T11" fmla="*/ 199 h 1039"/>
              <a:gd name="T12" fmla="*/ 844 w 1041"/>
              <a:gd name="T13" fmla="*/ 113 h 1039"/>
              <a:gd name="T14" fmla="*/ 748 w 1041"/>
              <a:gd name="T15" fmla="*/ 113 h 1039"/>
              <a:gd name="T16" fmla="*/ 709 w 1041"/>
              <a:gd name="T17" fmla="*/ 35 h 1039"/>
              <a:gd name="T18" fmla="*/ 616 w 1041"/>
              <a:gd name="T19" fmla="*/ 64 h 1039"/>
              <a:gd name="T20" fmla="*/ 556 w 1041"/>
              <a:gd name="T21" fmla="*/ 1 h 1039"/>
              <a:gd name="T22" fmla="*/ 484 w 1041"/>
              <a:gd name="T23" fmla="*/ 1 h 1039"/>
              <a:gd name="T24" fmla="*/ 424 w 1041"/>
              <a:gd name="T25" fmla="*/ 64 h 1039"/>
              <a:gd name="T26" fmla="*/ 332 w 1041"/>
              <a:gd name="T27" fmla="*/ 35 h 1039"/>
              <a:gd name="T28" fmla="*/ 293 w 1041"/>
              <a:gd name="T29" fmla="*/ 113 h 1039"/>
              <a:gd name="T30" fmla="*/ 196 w 1041"/>
              <a:gd name="T31" fmla="*/ 113 h 1039"/>
              <a:gd name="T32" fmla="*/ 182 w 1041"/>
              <a:gd name="T33" fmla="*/ 199 h 1039"/>
              <a:gd name="T34" fmla="*/ 90 w 1041"/>
              <a:gd name="T35" fmla="*/ 227 h 1039"/>
              <a:gd name="T36" fmla="*/ 102 w 1041"/>
              <a:gd name="T37" fmla="*/ 313 h 1039"/>
              <a:gd name="T38" fmla="*/ 22 w 1041"/>
              <a:gd name="T39" fmla="*/ 368 h 1039"/>
              <a:gd name="T40" fmla="*/ 60 w 1041"/>
              <a:gd name="T41" fmla="*/ 445 h 1039"/>
              <a:gd name="T42" fmla="*/ 0 w 1041"/>
              <a:gd name="T43" fmla="*/ 520 h 1039"/>
              <a:gd name="T44" fmla="*/ 54 w 1041"/>
              <a:gd name="T45" fmla="*/ 534 h 1039"/>
              <a:gd name="T46" fmla="*/ 7 w 1041"/>
              <a:gd name="T47" fmla="*/ 604 h 1039"/>
              <a:gd name="T48" fmla="*/ 79 w 1041"/>
              <a:gd name="T49" fmla="*/ 671 h 1039"/>
              <a:gd name="T50" fmla="*/ 54 w 1041"/>
              <a:gd name="T51" fmla="*/ 751 h 1039"/>
              <a:gd name="T52" fmla="*/ 143 w 1041"/>
              <a:gd name="T53" fmla="*/ 794 h 1039"/>
              <a:gd name="T54" fmla="*/ 142 w 1041"/>
              <a:gd name="T55" fmla="*/ 878 h 1039"/>
              <a:gd name="T56" fmla="*/ 240 w 1041"/>
              <a:gd name="T57" fmla="*/ 893 h 1039"/>
              <a:gd name="T58" fmla="*/ 263 w 1041"/>
              <a:gd name="T59" fmla="*/ 973 h 1039"/>
              <a:gd name="T60" fmla="*/ 361 w 1041"/>
              <a:gd name="T61" fmla="*/ 959 h 1039"/>
              <a:gd name="T62" fmla="*/ 407 w 1041"/>
              <a:gd name="T63" fmla="*/ 1028 h 1039"/>
              <a:gd name="T64" fmla="*/ 496 w 1041"/>
              <a:gd name="T65" fmla="*/ 986 h 1039"/>
              <a:gd name="T66" fmla="*/ 544 w 1041"/>
              <a:gd name="T67" fmla="*/ 986 h 1039"/>
              <a:gd name="T68" fmla="*/ 633 w 1041"/>
              <a:gd name="T69" fmla="*/ 1028 h 1039"/>
              <a:gd name="T70" fmla="*/ 679 w 1041"/>
              <a:gd name="T71" fmla="*/ 959 h 1039"/>
              <a:gd name="T72" fmla="*/ 777 w 1041"/>
              <a:gd name="T73" fmla="*/ 973 h 1039"/>
              <a:gd name="T74" fmla="*/ 801 w 1041"/>
              <a:gd name="T75" fmla="*/ 893 h 1039"/>
              <a:gd name="T76" fmla="*/ 898 w 1041"/>
              <a:gd name="T77" fmla="*/ 878 h 1039"/>
              <a:gd name="T78" fmla="*/ 898 w 1041"/>
              <a:gd name="T79" fmla="*/ 794 h 1039"/>
              <a:gd name="T80" fmla="*/ 986 w 1041"/>
              <a:gd name="T81" fmla="*/ 751 h 1039"/>
              <a:gd name="T82" fmla="*/ 962 w 1041"/>
              <a:gd name="T83" fmla="*/ 671 h 1039"/>
              <a:gd name="T84" fmla="*/ 1034 w 1041"/>
              <a:gd name="T85" fmla="*/ 604 h 1039"/>
              <a:gd name="T86" fmla="*/ 986 w 1041"/>
              <a:gd name="T87" fmla="*/ 534 h 1039"/>
              <a:gd name="T88" fmla="*/ 520 w 1041"/>
              <a:gd name="T89" fmla="*/ 905 h 1039"/>
              <a:gd name="T90" fmla="*/ 520 w 1041"/>
              <a:gd name="T91" fmla="*/ 134 h 1039"/>
              <a:gd name="T92" fmla="*/ 520 w 1041"/>
              <a:gd name="T93" fmla="*/ 905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41" h="1039">
                <a:moveTo>
                  <a:pt x="1041" y="522"/>
                </a:moveTo>
                <a:cubicBezTo>
                  <a:pt x="1041" y="521"/>
                  <a:pt x="1041" y="521"/>
                  <a:pt x="1041" y="520"/>
                </a:cubicBezTo>
                <a:cubicBezTo>
                  <a:pt x="1041" y="496"/>
                  <a:pt x="1039" y="473"/>
                  <a:pt x="1036" y="449"/>
                </a:cubicBezTo>
                <a:cubicBezTo>
                  <a:pt x="980" y="445"/>
                  <a:pt x="980" y="445"/>
                  <a:pt x="980" y="445"/>
                </a:cubicBezTo>
                <a:cubicBezTo>
                  <a:pt x="978" y="429"/>
                  <a:pt x="974" y="412"/>
                  <a:pt x="970" y="396"/>
                </a:cubicBezTo>
                <a:cubicBezTo>
                  <a:pt x="1018" y="368"/>
                  <a:pt x="1018" y="368"/>
                  <a:pt x="1018" y="368"/>
                </a:cubicBezTo>
                <a:cubicBezTo>
                  <a:pt x="1011" y="345"/>
                  <a:pt x="1002" y="322"/>
                  <a:pt x="992" y="301"/>
                </a:cubicBezTo>
                <a:cubicBezTo>
                  <a:pt x="938" y="313"/>
                  <a:pt x="938" y="313"/>
                  <a:pt x="938" y="313"/>
                </a:cubicBezTo>
                <a:cubicBezTo>
                  <a:pt x="930" y="298"/>
                  <a:pt x="922" y="282"/>
                  <a:pt x="912" y="268"/>
                </a:cubicBezTo>
                <a:cubicBezTo>
                  <a:pt x="950" y="227"/>
                  <a:pt x="950" y="227"/>
                  <a:pt x="950" y="227"/>
                </a:cubicBezTo>
                <a:cubicBezTo>
                  <a:pt x="937" y="208"/>
                  <a:pt x="922" y="189"/>
                  <a:pt x="906" y="171"/>
                </a:cubicBezTo>
                <a:cubicBezTo>
                  <a:pt x="858" y="199"/>
                  <a:pt x="858" y="199"/>
                  <a:pt x="858" y="199"/>
                </a:cubicBezTo>
                <a:cubicBezTo>
                  <a:pt x="846" y="186"/>
                  <a:pt x="833" y="174"/>
                  <a:pt x="820" y="163"/>
                </a:cubicBezTo>
                <a:cubicBezTo>
                  <a:pt x="844" y="113"/>
                  <a:pt x="844" y="113"/>
                  <a:pt x="844" y="113"/>
                </a:cubicBezTo>
                <a:cubicBezTo>
                  <a:pt x="825" y="98"/>
                  <a:pt x="806" y="84"/>
                  <a:pt x="785" y="72"/>
                </a:cubicBezTo>
                <a:cubicBezTo>
                  <a:pt x="748" y="113"/>
                  <a:pt x="748" y="113"/>
                  <a:pt x="748" y="113"/>
                </a:cubicBezTo>
                <a:cubicBezTo>
                  <a:pt x="732" y="104"/>
                  <a:pt x="716" y="97"/>
                  <a:pt x="700" y="90"/>
                </a:cubicBezTo>
                <a:cubicBezTo>
                  <a:pt x="709" y="35"/>
                  <a:pt x="709" y="35"/>
                  <a:pt x="709" y="35"/>
                </a:cubicBezTo>
                <a:cubicBezTo>
                  <a:pt x="687" y="26"/>
                  <a:pt x="664" y="19"/>
                  <a:pt x="640" y="14"/>
                </a:cubicBezTo>
                <a:cubicBezTo>
                  <a:pt x="616" y="64"/>
                  <a:pt x="616" y="64"/>
                  <a:pt x="616" y="64"/>
                </a:cubicBezTo>
                <a:cubicBezTo>
                  <a:pt x="599" y="60"/>
                  <a:pt x="582" y="58"/>
                  <a:pt x="564" y="56"/>
                </a:cubicBezTo>
                <a:cubicBezTo>
                  <a:pt x="556" y="1"/>
                  <a:pt x="556" y="1"/>
                  <a:pt x="556" y="1"/>
                </a:cubicBezTo>
                <a:cubicBezTo>
                  <a:pt x="544" y="0"/>
                  <a:pt x="532" y="0"/>
                  <a:pt x="520" y="0"/>
                </a:cubicBezTo>
                <a:cubicBezTo>
                  <a:pt x="508" y="0"/>
                  <a:pt x="496" y="0"/>
                  <a:pt x="484" y="1"/>
                </a:cubicBezTo>
                <a:cubicBezTo>
                  <a:pt x="476" y="56"/>
                  <a:pt x="476" y="56"/>
                  <a:pt x="476" y="56"/>
                </a:cubicBezTo>
                <a:cubicBezTo>
                  <a:pt x="459" y="58"/>
                  <a:pt x="441" y="60"/>
                  <a:pt x="424" y="64"/>
                </a:cubicBezTo>
                <a:cubicBezTo>
                  <a:pt x="400" y="14"/>
                  <a:pt x="400" y="14"/>
                  <a:pt x="400" y="14"/>
                </a:cubicBezTo>
                <a:cubicBezTo>
                  <a:pt x="377" y="19"/>
                  <a:pt x="354" y="26"/>
                  <a:pt x="332" y="35"/>
                </a:cubicBezTo>
                <a:cubicBezTo>
                  <a:pt x="340" y="90"/>
                  <a:pt x="340" y="90"/>
                  <a:pt x="340" y="90"/>
                </a:cubicBezTo>
                <a:cubicBezTo>
                  <a:pt x="324" y="97"/>
                  <a:pt x="308" y="104"/>
                  <a:pt x="293" y="113"/>
                </a:cubicBezTo>
                <a:cubicBezTo>
                  <a:pt x="255" y="72"/>
                  <a:pt x="255" y="72"/>
                  <a:pt x="255" y="72"/>
                </a:cubicBezTo>
                <a:cubicBezTo>
                  <a:pt x="235" y="84"/>
                  <a:pt x="215" y="98"/>
                  <a:pt x="196" y="113"/>
                </a:cubicBezTo>
                <a:cubicBezTo>
                  <a:pt x="220" y="163"/>
                  <a:pt x="220" y="163"/>
                  <a:pt x="220" y="163"/>
                </a:cubicBezTo>
                <a:cubicBezTo>
                  <a:pt x="207" y="174"/>
                  <a:pt x="194" y="186"/>
                  <a:pt x="182" y="199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18" y="189"/>
                  <a:pt x="103" y="208"/>
                  <a:pt x="90" y="227"/>
                </a:cubicBezTo>
                <a:cubicBezTo>
                  <a:pt x="128" y="268"/>
                  <a:pt x="128" y="268"/>
                  <a:pt x="128" y="268"/>
                </a:cubicBezTo>
                <a:cubicBezTo>
                  <a:pt x="119" y="282"/>
                  <a:pt x="110" y="298"/>
                  <a:pt x="102" y="313"/>
                </a:cubicBezTo>
                <a:cubicBezTo>
                  <a:pt x="48" y="301"/>
                  <a:pt x="48" y="301"/>
                  <a:pt x="48" y="301"/>
                </a:cubicBezTo>
                <a:cubicBezTo>
                  <a:pt x="38" y="322"/>
                  <a:pt x="29" y="345"/>
                  <a:pt x="22" y="368"/>
                </a:cubicBezTo>
                <a:cubicBezTo>
                  <a:pt x="71" y="396"/>
                  <a:pt x="71" y="396"/>
                  <a:pt x="71" y="396"/>
                </a:cubicBezTo>
                <a:cubicBezTo>
                  <a:pt x="66" y="412"/>
                  <a:pt x="63" y="429"/>
                  <a:pt x="60" y="445"/>
                </a:cubicBezTo>
                <a:cubicBezTo>
                  <a:pt x="5" y="449"/>
                  <a:pt x="5" y="449"/>
                  <a:pt x="5" y="449"/>
                </a:cubicBezTo>
                <a:cubicBezTo>
                  <a:pt x="1" y="473"/>
                  <a:pt x="0" y="496"/>
                  <a:pt x="0" y="520"/>
                </a:cubicBezTo>
                <a:cubicBezTo>
                  <a:pt x="0" y="521"/>
                  <a:pt x="0" y="521"/>
                  <a:pt x="0" y="522"/>
                </a:cubicBezTo>
                <a:cubicBezTo>
                  <a:pt x="54" y="534"/>
                  <a:pt x="54" y="534"/>
                  <a:pt x="54" y="534"/>
                </a:cubicBezTo>
                <a:cubicBezTo>
                  <a:pt x="55" y="551"/>
                  <a:pt x="56" y="568"/>
                  <a:pt x="58" y="584"/>
                </a:cubicBezTo>
                <a:cubicBezTo>
                  <a:pt x="7" y="604"/>
                  <a:pt x="7" y="604"/>
                  <a:pt x="7" y="604"/>
                </a:cubicBezTo>
                <a:cubicBezTo>
                  <a:pt x="10" y="629"/>
                  <a:pt x="16" y="652"/>
                  <a:pt x="23" y="675"/>
                </a:cubicBezTo>
                <a:cubicBezTo>
                  <a:pt x="79" y="671"/>
                  <a:pt x="79" y="671"/>
                  <a:pt x="79" y="671"/>
                </a:cubicBezTo>
                <a:cubicBezTo>
                  <a:pt x="84" y="687"/>
                  <a:pt x="90" y="702"/>
                  <a:pt x="97" y="717"/>
                </a:cubicBezTo>
                <a:cubicBezTo>
                  <a:pt x="54" y="751"/>
                  <a:pt x="54" y="751"/>
                  <a:pt x="54" y="751"/>
                </a:cubicBezTo>
                <a:cubicBezTo>
                  <a:pt x="65" y="773"/>
                  <a:pt x="77" y="795"/>
                  <a:pt x="91" y="815"/>
                </a:cubicBezTo>
                <a:cubicBezTo>
                  <a:pt x="143" y="794"/>
                  <a:pt x="143" y="794"/>
                  <a:pt x="143" y="794"/>
                </a:cubicBezTo>
                <a:cubicBezTo>
                  <a:pt x="152" y="807"/>
                  <a:pt x="163" y="820"/>
                  <a:pt x="173" y="832"/>
                </a:cubicBezTo>
                <a:cubicBezTo>
                  <a:pt x="142" y="878"/>
                  <a:pt x="142" y="878"/>
                  <a:pt x="142" y="878"/>
                </a:cubicBezTo>
                <a:cubicBezTo>
                  <a:pt x="159" y="896"/>
                  <a:pt x="177" y="912"/>
                  <a:pt x="196" y="928"/>
                </a:cubicBezTo>
                <a:cubicBezTo>
                  <a:pt x="240" y="893"/>
                  <a:pt x="240" y="893"/>
                  <a:pt x="240" y="893"/>
                </a:cubicBezTo>
                <a:cubicBezTo>
                  <a:pt x="253" y="902"/>
                  <a:pt x="266" y="912"/>
                  <a:pt x="280" y="920"/>
                </a:cubicBezTo>
                <a:cubicBezTo>
                  <a:pt x="263" y="973"/>
                  <a:pt x="263" y="973"/>
                  <a:pt x="263" y="973"/>
                </a:cubicBezTo>
                <a:cubicBezTo>
                  <a:pt x="285" y="985"/>
                  <a:pt x="307" y="996"/>
                  <a:pt x="330" y="1005"/>
                </a:cubicBezTo>
                <a:cubicBezTo>
                  <a:pt x="361" y="959"/>
                  <a:pt x="361" y="959"/>
                  <a:pt x="361" y="959"/>
                </a:cubicBezTo>
                <a:cubicBezTo>
                  <a:pt x="376" y="964"/>
                  <a:pt x="391" y="969"/>
                  <a:pt x="407" y="973"/>
                </a:cubicBezTo>
                <a:cubicBezTo>
                  <a:pt x="407" y="1028"/>
                  <a:pt x="407" y="1028"/>
                  <a:pt x="407" y="1028"/>
                </a:cubicBezTo>
                <a:cubicBezTo>
                  <a:pt x="431" y="1033"/>
                  <a:pt x="455" y="1037"/>
                  <a:pt x="480" y="1039"/>
                </a:cubicBezTo>
                <a:cubicBezTo>
                  <a:pt x="496" y="986"/>
                  <a:pt x="496" y="986"/>
                  <a:pt x="496" y="986"/>
                </a:cubicBezTo>
                <a:cubicBezTo>
                  <a:pt x="504" y="986"/>
                  <a:pt x="512" y="987"/>
                  <a:pt x="520" y="987"/>
                </a:cubicBezTo>
                <a:cubicBezTo>
                  <a:pt x="528" y="987"/>
                  <a:pt x="536" y="986"/>
                  <a:pt x="544" y="986"/>
                </a:cubicBezTo>
                <a:cubicBezTo>
                  <a:pt x="560" y="1039"/>
                  <a:pt x="560" y="1039"/>
                  <a:pt x="560" y="1039"/>
                </a:cubicBezTo>
                <a:cubicBezTo>
                  <a:pt x="585" y="1037"/>
                  <a:pt x="610" y="1033"/>
                  <a:pt x="633" y="1028"/>
                </a:cubicBezTo>
                <a:cubicBezTo>
                  <a:pt x="633" y="973"/>
                  <a:pt x="633" y="973"/>
                  <a:pt x="633" y="973"/>
                </a:cubicBezTo>
                <a:cubicBezTo>
                  <a:pt x="649" y="969"/>
                  <a:pt x="664" y="964"/>
                  <a:pt x="679" y="959"/>
                </a:cubicBezTo>
                <a:cubicBezTo>
                  <a:pt x="710" y="1005"/>
                  <a:pt x="710" y="1005"/>
                  <a:pt x="710" y="1005"/>
                </a:cubicBezTo>
                <a:cubicBezTo>
                  <a:pt x="733" y="996"/>
                  <a:pt x="756" y="985"/>
                  <a:pt x="777" y="973"/>
                </a:cubicBezTo>
                <a:cubicBezTo>
                  <a:pt x="761" y="920"/>
                  <a:pt x="761" y="920"/>
                  <a:pt x="761" y="920"/>
                </a:cubicBezTo>
                <a:cubicBezTo>
                  <a:pt x="774" y="912"/>
                  <a:pt x="788" y="902"/>
                  <a:pt x="801" y="893"/>
                </a:cubicBezTo>
                <a:cubicBezTo>
                  <a:pt x="844" y="928"/>
                  <a:pt x="844" y="928"/>
                  <a:pt x="844" y="928"/>
                </a:cubicBezTo>
                <a:cubicBezTo>
                  <a:pt x="863" y="912"/>
                  <a:pt x="881" y="896"/>
                  <a:pt x="898" y="878"/>
                </a:cubicBezTo>
                <a:cubicBezTo>
                  <a:pt x="867" y="832"/>
                  <a:pt x="867" y="832"/>
                  <a:pt x="867" y="832"/>
                </a:cubicBezTo>
                <a:cubicBezTo>
                  <a:pt x="878" y="820"/>
                  <a:pt x="888" y="807"/>
                  <a:pt x="898" y="794"/>
                </a:cubicBezTo>
                <a:cubicBezTo>
                  <a:pt x="949" y="815"/>
                  <a:pt x="949" y="815"/>
                  <a:pt x="949" y="815"/>
                </a:cubicBezTo>
                <a:cubicBezTo>
                  <a:pt x="963" y="795"/>
                  <a:pt x="976" y="773"/>
                  <a:pt x="986" y="751"/>
                </a:cubicBezTo>
                <a:cubicBezTo>
                  <a:pt x="943" y="717"/>
                  <a:pt x="943" y="717"/>
                  <a:pt x="943" y="717"/>
                </a:cubicBezTo>
                <a:cubicBezTo>
                  <a:pt x="950" y="702"/>
                  <a:pt x="956" y="687"/>
                  <a:pt x="962" y="671"/>
                </a:cubicBezTo>
                <a:cubicBezTo>
                  <a:pt x="1017" y="675"/>
                  <a:pt x="1017" y="675"/>
                  <a:pt x="1017" y="675"/>
                </a:cubicBezTo>
                <a:cubicBezTo>
                  <a:pt x="1024" y="652"/>
                  <a:pt x="1030" y="629"/>
                  <a:pt x="1034" y="604"/>
                </a:cubicBezTo>
                <a:cubicBezTo>
                  <a:pt x="982" y="584"/>
                  <a:pt x="982" y="584"/>
                  <a:pt x="982" y="584"/>
                </a:cubicBezTo>
                <a:cubicBezTo>
                  <a:pt x="984" y="568"/>
                  <a:pt x="986" y="551"/>
                  <a:pt x="986" y="534"/>
                </a:cubicBezTo>
                <a:lnTo>
                  <a:pt x="1041" y="522"/>
                </a:lnTo>
                <a:close/>
                <a:moveTo>
                  <a:pt x="520" y="905"/>
                </a:moveTo>
                <a:cubicBezTo>
                  <a:pt x="307" y="905"/>
                  <a:pt x="134" y="732"/>
                  <a:pt x="134" y="519"/>
                </a:cubicBezTo>
                <a:cubicBezTo>
                  <a:pt x="134" y="306"/>
                  <a:pt x="307" y="134"/>
                  <a:pt x="520" y="134"/>
                </a:cubicBezTo>
                <a:cubicBezTo>
                  <a:pt x="733" y="134"/>
                  <a:pt x="906" y="306"/>
                  <a:pt x="906" y="519"/>
                </a:cubicBezTo>
                <a:cubicBezTo>
                  <a:pt x="906" y="732"/>
                  <a:pt x="733" y="905"/>
                  <a:pt x="520" y="905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85000"/>
                </a:schemeClr>
              </a:gs>
              <a:gs pos="74000">
                <a:schemeClr val="bg2">
                  <a:lumMod val="85000"/>
                </a:schemeClr>
              </a:gs>
              <a:gs pos="20000">
                <a:schemeClr val="bg2">
                  <a:lumMod val="85000"/>
                </a:schemeClr>
              </a:gs>
              <a:gs pos="50000">
                <a:schemeClr val="bg2">
                  <a:lumMod val="95000"/>
                </a:schemeClr>
              </a:gs>
              <a:gs pos="100000">
                <a:schemeClr val="bg2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5614769" y="3391316"/>
            <a:ext cx="1295177" cy="1275874"/>
          </a:xfrm>
          <a:prstGeom prst="ellipse">
            <a:avLst/>
          </a:prstGeom>
          <a:solidFill>
            <a:srgbClr val="FF5503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4" name="Freeform 7"/>
          <p:cNvSpPr>
            <a:spLocks noEditPoints="1"/>
          </p:cNvSpPr>
          <p:nvPr/>
        </p:nvSpPr>
        <p:spPr bwMode="auto">
          <a:xfrm>
            <a:off x="3703819" y="3361308"/>
            <a:ext cx="1103490" cy="1101345"/>
          </a:xfrm>
          <a:custGeom>
            <a:avLst/>
            <a:gdLst>
              <a:gd name="T0" fmla="*/ 488 w 488"/>
              <a:gd name="T1" fmla="*/ 278 h 495"/>
              <a:gd name="T2" fmla="*/ 488 w 488"/>
              <a:gd name="T3" fmla="*/ 213 h 495"/>
              <a:gd name="T4" fmla="*/ 440 w 488"/>
              <a:gd name="T5" fmla="*/ 206 h 495"/>
              <a:gd name="T6" fmla="*/ 418 w 488"/>
              <a:gd name="T7" fmla="*/ 149 h 495"/>
              <a:gd name="T8" fmla="*/ 450 w 488"/>
              <a:gd name="T9" fmla="*/ 113 h 495"/>
              <a:gd name="T10" fmla="*/ 408 w 488"/>
              <a:gd name="T11" fmla="*/ 64 h 495"/>
              <a:gd name="T12" fmla="*/ 366 w 488"/>
              <a:gd name="T13" fmla="*/ 89 h 495"/>
              <a:gd name="T14" fmla="*/ 313 w 488"/>
              <a:gd name="T15" fmla="*/ 60 h 495"/>
              <a:gd name="T16" fmla="*/ 315 w 488"/>
              <a:gd name="T17" fmla="*/ 11 h 495"/>
              <a:gd name="T18" fmla="*/ 251 w 488"/>
              <a:gd name="T19" fmla="*/ 0 h 495"/>
              <a:gd name="T20" fmla="*/ 235 w 488"/>
              <a:gd name="T21" fmla="*/ 48 h 495"/>
              <a:gd name="T22" fmla="*/ 177 w 488"/>
              <a:gd name="T23" fmla="*/ 59 h 495"/>
              <a:gd name="T24" fmla="*/ 146 w 488"/>
              <a:gd name="T25" fmla="*/ 20 h 495"/>
              <a:gd name="T26" fmla="*/ 90 w 488"/>
              <a:gd name="T27" fmla="*/ 52 h 495"/>
              <a:gd name="T28" fmla="*/ 109 w 488"/>
              <a:gd name="T29" fmla="*/ 100 h 495"/>
              <a:gd name="T30" fmla="*/ 72 w 488"/>
              <a:gd name="T31" fmla="*/ 146 h 495"/>
              <a:gd name="T32" fmla="*/ 22 w 488"/>
              <a:gd name="T33" fmla="*/ 136 h 495"/>
              <a:gd name="T34" fmla="*/ 0 w 488"/>
              <a:gd name="T35" fmla="*/ 196 h 495"/>
              <a:gd name="T36" fmla="*/ 46 w 488"/>
              <a:gd name="T37" fmla="*/ 221 h 495"/>
              <a:gd name="T38" fmla="*/ 44 w 488"/>
              <a:gd name="T39" fmla="*/ 247 h 495"/>
              <a:gd name="T40" fmla="*/ 46 w 488"/>
              <a:gd name="T41" fmla="*/ 279 h 495"/>
              <a:gd name="T42" fmla="*/ 1 w 488"/>
              <a:gd name="T43" fmla="*/ 303 h 495"/>
              <a:gd name="T44" fmla="*/ 23 w 488"/>
              <a:gd name="T45" fmla="*/ 364 h 495"/>
              <a:gd name="T46" fmla="*/ 74 w 488"/>
              <a:gd name="T47" fmla="*/ 353 h 495"/>
              <a:gd name="T48" fmla="*/ 112 w 488"/>
              <a:gd name="T49" fmla="*/ 398 h 495"/>
              <a:gd name="T50" fmla="*/ 94 w 488"/>
              <a:gd name="T51" fmla="*/ 445 h 495"/>
              <a:gd name="T52" fmla="*/ 149 w 488"/>
              <a:gd name="T53" fmla="*/ 477 h 495"/>
              <a:gd name="T54" fmla="*/ 181 w 488"/>
              <a:gd name="T55" fmla="*/ 437 h 495"/>
              <a:gd name="T56" fmla="*/ 239 w 488"/>
              <a:gd name="T57" fmla="*/ 447 h 495"/>
              <a:gd name="T58" fmla="*/ 255 w 488"/>
              <a:gd name="T59" fmla="*/ 495 h 495"/>
              <a:gd name="T60" fmla="*/ 319 w 488"/>
              <a:gd name="T61" fmla="*/ 483 h 495"/>
              <a:gd name="T62" fmla="*/ 317 w 488"/>
              <a:gd name="T63" fmla="*/ 433 h 495"/>
              <a:gd name="T64" fmla="*/ 369 w 488"/>
              <a:gd name="T65" fmla="*/ 403 h 495"/>
              <a:gd name="T66" fmla="*/ 411 w 488"/>
              <a:gd name="T67" fmla="*/ 428 h 495"/>
              <a:gd name="T68" fmla="*/ 452 w 488"/>
              <a:gd name="T69" fmla="*/ 379 h 495"/>
              <a:gd name="T70" fmla="*/ 420 w 488"/>
              <a:gd name="T71" fmla="*/ 343 h 495"/>
              <a:gd name="T72" fmla="*/ 440 w 488"/>
              <a:gd name="T73" fmla="*/ 285 h 495"/>
              <a:gd name="T74" fmla="*/ 488 w 488"/>
              <a:gd name="T75" fmla="*/ 278 h 495"/>
              <a:gd name="T76" fmla="*/ 244 w 488"/>
              <a:gd name="T77" fmla="*/ 394 h 495"/>
              <a:gd name="T78" fmla="*/ 97 w 488"/>
              <a:gd name="T79" fmla="*/ 247 h 495"/>
              <a:gd name="T80" fmla="*/ 244 w 488"/>
              <a:gd name="T81" fmla="*/ 101 h 495"/>
              <a:gd name="T82" fmla="*/ 390 w 488"/>
              <a:gd name="T83" fmla="*/ 247 h 495"/>
              <a:gd name="T84" fmla="*/ 244 w 488"/>
              <a:gd name="T85" fmla="*/ 394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8" h="495">
                <a:moveTo>
                  <a:pt x="488" y="278"/>
                </a:moveTo>
                <a:cubicBezTo>
                  <a:pt x="488" y="213"/>
                  <a:pt x="488" y="213"/>
                  <a:pt x="488" y="213"/>
                </a:cubicBezTo>
                <a:cubicBezTo>
                  <a:pt x="440" y="206"/>
                  <a:pt x="440" y="206"/>
                  <a:pt x="440" y="206"/>
                </a:cubicBezTo>
                <a:cubicBezTo>
                  <a:pt x="435" y="186"/>
                  <a:pt x="428" y="167"/>
                  <a:pt x="418" y="149"/>
                </a:cubicBezTo>
                <a:cubicBezTo>
                  <a:pt x="450" y="113"/>
                  <a:pt x="450" y="113"/>
                  <a:pt x="450" y="113"/>
                </a:cubicBezTo>
                <a:cubicBezTo>
                  <a:pt x="408" y="64"/>
                  <a:pt x="408" y="64"/>
                  <a:pt x="408" y="64"/>
                </a:cubicBezTo>
                <a:cubicBezTo>
                  <a:pt x="366" y="89"/>
                  <a:pt x="366" y="89"/>
                  <a:pt x="366" y="89"/>
                </a:cubicBezTo>
                <a:cubicBezTo>
                  <a:pt x="350" y="77"/>
                  <a:pt x="333" y="67"/>
                  <a:pt x="313" y="60"/>
                </a:cubicBezTo>
                <a:cubicBezTo>
                  <a:pt x="315" y="11"/>
                  <a:pt x="315" y="11"/>
                  <a:pt x="315" y="11"/>
                </a:cubicBezTo>
                <a:cubicBezTo>
                  <a:pt x="251" y="0"/>
                  <a:pt x="251" y="0"/>
                  <a:pt x="251" y="0"/>
                </a:cubicBezTo>
                <a:cubicBezTo>
                  <a:pt x="235" y="48"/>
                  <a:pt x="235" y="48"/>
                  <a:pt x="235" y="48"/>
                </a:cubicBezTo>
                <a:cubicBezTo>
                  <a:pt x="215" y="48"/>
                  <a:pt x="195" y="52"/>
                  <a:pt x="177" y="59"/>
                </a:cubicBezTo>
                <a:cubicBezTo>
                  <a:pt x="146" y="20"/>
                  <a:pt x="146" y="20"/>
                  <a:pt x="146" y="20"/>
                </a:cubicBezTo>
                <a:cubicBezTo>
                  <a:pt x="90" y="52"/>
                  <a:pt x="90" y="52"/>
                  <a:pt x="90" y="52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94" y="113"/>
                  <a:pt x="82" y="129"/>
                  <a:pt x="72" y="146"/>
                </a:cubicBezTo>
                <a:cubicBezTo>
                  <a:pt x="22" y="136"/>
                  <a:pt x="22" y="136"/>
                  <a:pt x="22" y="136"/>
                </a:cubicBezTo>
                <a:cubicBezTo>
                  <a:pt x="0" y="196"/>
                  <a:pt x="0" y="196"/>
                  <a:pt x="0" y="196"/>
                </a:cubicBezTo>
                <a:cubicBezTo>
                  <a:pt x="46" y="221"/>
                  <a:pt x="46" y="221"/>
                  <a:pt x="46" y="221"/>
                </a:cubicBezTo>
                <a:cubicBezTo>
                  <a:pt x="44" y="229"/>
                  <a:pt x="44" y="238"/>
                  <a:pt x="44" y="247"/>
                </a:cubicBezTo>
                <a:cubicBezTo>
                  <a:pt x="44" y="258"/>
                  <a:pt x="45" y="269"/>
                  <a:pt x="46" y="279"/>
                </a:cubicBezTo>
                <a:cubicBezTo>
                  <a:pt x="1" y="303"/>
                  <a:pt x="1" y="303"/>
                  <a:pt x="1" y="303"/>
                </a:cubicBezTo>
                <a:cubicBezTo>
                  <a:pt x="23" y="364"/>
                  <a:pt x="23" y="364"/>
                  <a:pt x="23" y="36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85" y="370"/>
                  <a:pt x="97" y="385"/>
                  <a:pt x="112" y="398"/>
                </a:cubicBezTo>
                <a:cubicBezTo>
                  <a:pt x="94" y="445"/>
                  <a:pt x="94" y="445"/>
                  <a:pt x="94" y="445"/>
                </a:cubicBezTo>
                <a:cubicBezTo>
                  <a:pt x="149" y="477"/>
                  <a:pt x="149" y="477"/>
                  <a:pt x="149" y="477"/>
                </a:cubicBezTo>
                <a:cubicBezTo>
                  <a:pt x="181" y="437"/>
                  <a:pt x="181" y="437"/>
                  <a:pt x="181" y="437"/>
                </a:cubicBezTo>
                <a:cubicBezTo>
                  <a:pt x="199" y="443"/>
                  <a:pt x="219" y="447"/>
                  <a:pt x="239" y="447"/>
                </a:cubicBezTo>
                <a:cubicBezTo>
                  <a:pt x="255" y="495"/>
                  <a:pt x="255" y="495"/>
                  <a:pt x="255" y="495"/>
                </a:cubicBezTo>
                <a:cubicBezTo>
                  <a:pt x="319" y="483"/>
                  <a:pt x="319" y="483"/>
                  <a:pt x="319" y="483"/>
                </a:cubicBezTo>
                <a:cubicBezTo>
                  <a:pt x="317" y="433"/>
                  <a:pt x="317" y="433"/>
                  <a:pt x="317" y="433"/>
                </a:cubicBezTo>
                <a:cubicBezTo>
                  <a:pt x="336" y="426"/>
                  <a:pt x="354" y="416"/>
                  <a:pt x="369" y="403"/>
                </a:cubicBezTo>
                <a:cubicBezTo>
                  <a:pt x="411" y="428"/>
                  <a:pt x="411" y="428"/>
                  <a:pt x="411" y="428"/>
                </a:cubicBezTo>
                <a:cubicBezTo>
                  <a:pt x="452" y="379"/>
                  <a:pt x="452" y="379"/>
                  <a:pt x="452" y="379"/>
                </a:cubicBezTo>
                <a:cubicBezTo>
                  <a:pt x="420" y="343"/>
                  <a:pt x="420" y="343"/>
                  <a:pt x="420" y="343"/>
                </a:cubicBezTo>
                <a:cubicBezTo>
                  <a:pt x="429" y="325"/>
                  <a:pt x="436" y="305"/>
                  <a:pt x="440" y="285"/>
                </a:cubicBezTo>
                <a:lnTo>
                  <a:pt x="488" y="278"/>
                </a:lnTo>
                <a:close/>
                <a:moveTo>
                  <a:pt x="244" y="394"/>
                </a:moveTo>
                <a:cubicBezTo>
                  <a:pt x="163" y="394"/>
                  <a:pt x="97" y="328"/>
                  <a:pt x="97" y="247"/>
                </a:cubicBezTo>
                <a:cubicBezTo>
                  <a:pt x="97" y="167"/>
                  <a:pt x="163" y="101"/>
                  <a:pt x="244" y="101"/>
                </a:cubicBezTo>
                <a:cubicBezTo>
                  <a:pt x="325" y="101"/>
                  <a:pt x="390" y="167"/>
                  <a:pt x="390" y="247"/>
                </a:cubicBezTo>
                <a:cubicBezTo>
                  <a:pt x="390" y="328"/>
                  <a:pt x="325" y="394"/>
                  <a:pt x="244" y="394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85000"/>
                </a:schemeClr>
              </a:gs>
              <a:gs pos="74000">
                <a:schemeClr val="bg2">
                  <a:lumMod val="85000"/>
                </a:schemeClr>
              </a:gs>
              <a:gs pos="20000">
                <a:schemeClr val="bg2">
                  <a:lumMod val="85000"/>
                </a:schemeClr>
              </a:gs>
              <a:gs pos="50000">
                <a:schemeClr val="bg2">
                  <a:lumMod val="95000"/>
                </a:schemeClr>
              </a:gs>
              <a:gs pos="100000">
                <a:schemeClr val="bg2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997634" y="3664367"/>
            <a:ext cx="497977" cy="486252"/>
          </a:xfrm>
          <a:prstGeom prst="ellipse">
            <a:avLst/>
          </a:prstGeom>
          <a:solidFill>
            <a:srgbClr val="FF5503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7009179" y="2554715"/>
            <a:ext cx="967226" cy="956969"/>
          </a:xfrm>
          <a:custGeom>
            <a:avLst/>
            <a:gdLst>
              <a:gd name="T0" fmla="*/ 491 w 491"/>
              <a:gd name="T1" fmla="*/ 209 h 493"/>
              <a:gd name="T2" fmla="*/ 474 w 491"/>
              <a:gd name="T3" fmla="*/ 147 h 493"/>
              <a:gd name="T4" fmla="*/ 426 w 491"/>
              <a:gd name="T5" fmla="*/ 154 h 493"/>
              <a:gd name="T6" fmla="*/ 389 w 491"/>
              <a:gd name="T7" fmla="*/ 104 h 493"/>
              <a:gd name="T8" fmla="*/ 410 w 491"/>
              <a:gd name="T9" fmla="*/ 61 h 493"/>
              <a:gd name="T10" fmla="*/ 356 w 491"/>
              <a:gd name="T11" fmla="*/ 25 h 493"/>
              <a:gd name="T12" fmla="*/ 323 w 491"/>
              <a:gd name="T13" fmla="*/ 61 h 493"/>
              <a:gd name="T14" fmla="*/ 264 w 491"/>
              <a:gd name="T15" fmla="*/ 47 h 493"/>
              <a:gd name="T16" fmla="*/ 252 w 491"/>
              <a:gd name="T17" fmla="*/ 0 h 493"/>
              <a:gd name="T18" fmla="*/ 188 w 491"/>
              <a:gd name="T19" fmla="*/ 7 h 493"/>
              <a:gd name="T20" fmla="*/ 186 w 491"/>
              <a:gd name="T21" fmla="*/ 57 h 493"/>
              <a:gd name="T22" fmla="*/ 132 w 491"/>
              <a:gd name="T23" fmla="*/ 84 h 493"/>
              <a:gd name="T24" fmla="*/ 92 w 491"/>
              <a:gd name="T25" fmla="*/ 55 h 493"/>
              <a:gd name="T26" fmla="*/ 47 w 491"/>
              <a:gd name="T27" fmla="*/ 101 h 493"/>
              <a:gd name="T28" fmla="*/ 78 w 491"/>
              <a:gd name="T29" fmla="*/ 142 h 493"/>
              <a:gd name="T30" fmla="*/ 55 w 491"/>
              <a:gd name="T31" fmla="*/ 196 h 493"/>
              <a:gd name="T32" fmla="*/ 5 w 491"/>
              <a:gd name="T33" fmla="*/ 199 h 493"/>
              <a:gd name="T34" fmla="*/ 0 w 491"/>
              <a:gd name="T35" fmla="*/ 264 h 493"/>
              <a:gd name="T36" fmla="*/ 50 w 491"/>
              <a:gd name="T37" fmla="*/ 275 h 493"/>
              <a:gd name="T38" fmla="*/ 56 w 491"/>
              <a:gd name="T39" fmla="*/ 301 h 493"/>
              <a:gd name="T40" fmla="*/ 67 w 491"/>
              <a:gd name="T41" fmla="*/ 331 h 493"/>
              <a:gd name="T42" fmla="*/ 31 w 491"/>
              <a:gd name="T43" fmla="*/ 366 h 493"/>
              <a:gd name="T44" fmla="*/ 68 w 491"/>
              <a:gd name="T45" fmla="*/ 419 h 493"/>
              <a:gd name="T46" fmla="*/ 114 w 491"/>
              <a:gd name="T47" fmla="*/ 395 h 493"/>
              <a:gd name="T48" fmla="*/ 163 w 491"/>
              <a:gd name="T49" fmla="*/ 427 h 493"/>
              <a:gd name="T50" fmla="*/ 158 w 491"/>
              <a:gd name="T51" fmla="*/ 478 h 493"/>
              <a:gd name="T52" fmla="*/ 220 w 491"/>
              <a:gd name="T53" fmla="*/ 493 h 493"/>
              <a:gd name="T54" fmla="*/ 240 w 491"/>
              <a:gd name="T55" fmla="*/ 446 h 493"/>
              <a:gd name="T56" fmla="*/ 299 w 491"/>
              <a:gd name="T57" fmla="*/ 440 h 493"/>
              <a:gd name="T58" fmla="*/ 327 w 491"/>
              <a:gd name="T59" fmla="*/ 481 h 493"/>
              <a:gd name="T60" fmla="*/ 385 w 491"/>
              <a:gd name="T61" fmla="*/ 453 h 493"/>
              <a:gd name="T62" fmla="*/ 370 w 491"/>
              <a:gd name="T63" fmla="*/ 405 h 493"/>
              <a:gd name="T64" fmla="*/ 412 w 491"/>
              <a:gd name="T65" fmla="*/ 362 h 493"/>
              <a:gd name="T66" fmla="*/ 459 w 491"/>
              <a:gd name="T67" fmla="*/ 375 h 493"/>
              <a:gd name="T68" fmla="*/ 485 w 491"/>
              <a:gd name="T69" fmla="*/ 316 h 493"/>
              <a:gd name="T70" fmla="*/ 444 w 491"/>
              <a:gd name="T71" fmla="*/ 290 h 493"/>
              <a:gd name="T72" fmla="*/ 448 w 491"/>
              <a:gd name="T73" fmla="*/ 229 h 493"/>
              <a:gd name="T74" fmla="*/ 491 w 491"/>
              <a:gd name="T75" fmla="*/ 209 h 493"/>
              <a:gd name="T76" fmla="*/ 288 w 491"/>
              <a:gd name="T77" fmla="*/ 387 h 493"/>
              <a:gd name="T78" fmla="*/ 108 w 491"/>
              <a:gd name="T79" fmla="*/ 286 h 493"/>
              <a:gd name="T80" fmla="*/ 208 w 491"/>
              <a:gd name="T81" fmla="*/ 106 h 493"/>
              <a:gd name="T82" fmla="*/ 389 w 491"/>
              <a:gd name="T83" fmla="*/ 207 h 493"/>
              <a:gd name="T84" fmla="*/ 288 w 491"/>
              <a:gd name="T85" fmla="*/ 387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1" h="493">
                <a:moveTo>
                  <a:pt x="491" y="209"/>
                </a:moveTo>
                <a:cubicBezTo>
                  <a:pt x="474" y="147"/>
                  <a:pt x="474" y="147"/>
                  <a:pt x="474" y="147"/>
                </a:cubicBezTo>
                <a:cubicBezTo>
                  <a:pt x="426" y="154"/>
                  <a:pt x="426" y="154"/>
                  <a:pt x="426" y="154"/>
                </a:cubicBezTo>
                <a:cubicBezTo>
                  <a:pt x="416" y="135"/>
                  <a:pt x="403" y="118"/>
                  <a:pt x="389" y="104"/>
                </a:cubicBezTo>
                <a:cubicBezTo>
                  <a:pt x="410" y="61"/>
                  <a:pt x="410" y="61"/>
                  <a:pt x="410" y="61"/>
                </a:cubicBezTo>
                <a:cubicBezTo>
                  <a:pt x="356" y="25"/>
                  <a:pt x="356" y="25"/>
                  <a:pt x="356" y="25"/>
                </a:cubicBezTo>
                <a:cubicBezTo>
                  <a:pt x="323" y="61"/>
                  <a:pt x="323" y="61"/>
                  <a:pt x="323" y="61"/>
                </a:cubicBezTo>
                <a:cubicBezTo>
                  <a:pt x="304" y="53"/>
                  <a:pt x="285" y="49"/>
                  <a:pt x="264" y="47"/>
                </a:cubicBezTo>
                <a:cubicBezTo>
                  <a:pt x="252" y="0"/>
                  <a:pt x="252" y="0"/>
                  <a:pt x="252" y="0"/>
                </a:cubicBezTo>
                <a:cubicBezTo>
                  <a:pt x="188" y="7"/>
                  <a:pt x="188" y="7"/>
                  <a:pt x="188" y="7"/>
                </a:cubicBezTo>
                <a:cubicBezTo>
                  <a:pt x="186" y="57"/>
                  <a:pt x="186" y="57"/>
                  <a:pt x="186" y="57"/>
                </a:cubicBezTo>
                <a:cubicBezTo>
                  <a:pt x="166" y="63"/>
                  <a:pt x="148" y="72"/>
                  <a:pt x="132" y="84"/>
                </a:cubicBezTo>
                <a:cubicBezTo>
                  <a:pt x="92" y="55"/>
                  <a:pt x="92" y="55"/>
                  <a:pt x="92" y="55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78" y="142"/>
                  <a:pt x="78" y="142"/>
                  <a:pt x="78" y="142"/>
                </a:cubicBezTo>
                <a:cubicBezTo>
                  <a:pt x="68" y="158"/>
                  <a:pt x="60" y="176"/>
                  <a:pt x="55" y="196"/>
                </a:cubicBezTo>
                <a:cubicBezTo>
                  <a:pt x="5" y="199"/>
                  <a:pt x="5" y="199"/>
                  <a:pt x="5" y="199"/>
                </a:cubicBezTo>
                <a:cubicBezTo>
                  <a:pt x="0" y="264"/>
                  <a:pt x="0" y="264"/>
                  <a:pt x="0" y="264"/>
                </a:cubicBezTo>
                <a:cubicBezTo>
                  <a:pt x="50" y="275"/>
                  <a:pt x="50" y="275"/>
                  <a:pt x="50" y="275"/>
                </a:cubicBezTo>
                <a:cubicBezTo>
                  <a:pt x="52" y="284"/>
                  <a:pt x="54" y="292"/>
                  <a:pt x="56" y="301"/>
                </a:cubicBezTo>
                <a:cubicBezTo>
                  <a:pt x="59" y="311"/>
                  <a:pt x="63" y="321"/>
                  <a:pt x="67" y="331"/>
                </a:cubicBezTo>
                <a:cubicBezTo>
                  <a:pt x="31" y="366"/>
                  <a:pt x="31" y="366"/>
                  <a:pt x="31" y="366"/>
                </a:cubicBezTo>
                <a:cubicBezTo>
                  <a:pt x="68" y="419"/>
                  <a:pt x="68" y="419"/>
                  <a:pt x="68" y="419"/>
                </a:cubicBezTo>
                <a:cubicBezTo>
                  <a:pt x="114" y="395"/>
                  <a:pt x="114" y="395"/>
                  <a:pt x="114" y="395"/>
                </a:cubicBezTo>
                <a:cubicBezTo>
                  <a:pt x="129" y="408"/>
                  <a:pt x="145" y="419"/>
                  <a:pt x="163" y="427"/>
                </a:cubicBezTo>
                <a:cubicBezTo>
                  <a:pt x="158" y="478"/>
                  <a:pt x="158" y="478"/>
                  <a:pt x="158" y="478"/>
                </a:cubicBezTo>
                <a:cubicBezTo>
                  <a:pt x="220" y="493"/>
                  <a:pt x="220" y="493"/>
                  <a:pt x="220" y="493"/>
                </a:cubicBezTo>
                <a:cubicBezTo>
                  <a:pt x="240" y="446"/>
                  <a:pt x="240" y="446"/>
                  <a:pt x="240" y="446"/>
                </a:cubicBezTo>
                <a:cubicBezTo>
                  <a:pt x="259" y="447"/>
                  <a:pt x="279" y="445"/>
                  <a:pt x="299" y="440"/>
                </a:cubicBezTo>
                <a:cubicBezTo>
                  <a:pt x="327" y="481"/>
                  <a:pt x="327" y="481"/>
                  <a:pt x="327" y="481"/>
                </a:cubicBezTo>
                <a:cubicBezTo>
                  <a:pt x="385" y="453"/>
                  <a:pt x="385" y="453"/>
                  <a:pt x="385" y="453"/>
                </a:cubicBezTo>
                <a:cubicBezTo>
                  <a:pt x="370" y="405"/>
                  <a:pt x="370" y="405"/>
                  <a:pt x="370" y="405"/>
                </a:cubicBezTo>
                <a:cubicBezTo>
                  <a:pt x="386" y="393"/>
                  <a:pt x="400" y="378"/>
                  <a:pt x="412" y="362"/>
                </a:cubicBezTo>
                <a:cubicBezTo>
                  <a:pt x="459" y="375"/>
                  <a:pt x="459" y="375"/>
                  <a:pt x="459" y="375"/>
                </a:cubicBezTo>
                <a:cubicBezTo>
                  <a:pt x="485" y="316"/>
                  <a:pt x="485" y="316"/>
                  <a:pt x="485" y="316"/>
                </a:cubicBezTo>
                <a:cubicBezTo>
                  <a:pt x="444" y="290"/>
                  <a:pt x="444" y="290"/>
                  <a:pt x="444" y="290"/>
                </a:cubicBezTo>
                <a:cubicBezTo>
                  <a:pt x="448" y="270"/>
                  <a:pt x="449" y="250"/>
                  <a:pt x="448" y="229"/>
                </a:cubicBezTo>
                <a:lnTo>
                  <a:pt x="491" y="209"/>
                </a:lnTo>
                <a:close/>
                <a:moveTo>
                  <a:pt x="288" y="387"/>
                </a:moveTo>
                <a:cubicBezTo>
                  <a:pt x="211" y="409"/>
                  <a:pt x="130" y="364"/>
                  <a:pt x="108" y="286"/>
                </a:cubicBezTo>
                <a:cubicBezTo>
                  <a:pt x="86" y="209"/>
                  <a:pt x="131" y="128"/>
                  <a:pt x="208" y="106"/>
                </a:cubicBezTo>
                <a:cubicBezTo>
                  <a:pt x="286" y="84"/>
                  <a:pt x="367" y="129"/>
                  <a:pt x="389" y="207"/>
                </a:cubicBezTo>
                <a:cubicBezTo>
                  <a:pt x="411" y="284"/>
                  <a:pt x="366" y="365"/>
                  <a:pt x="288" y="387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85000"/>
                </a:schemeClr>
              </a:gs>
              <a:gs pos="74000">
                <a:schemeClr val="bg2">
                  <a:lumMod val="85000"/>
                </a:schemeClr>
              </a:gs>
              <a:gs pos="20000">
                <a:schemeClr val="bg2">
                  <a:lumMod val="85000"/>
                </a:schemeClr>
              </a:gs>
              <a:gs pos="50000">
                <a:schemeClr val="bg2">
                  <a:lumMod val="95000"/>
                </a:schemeClr>
              </a:gs>
              <a:gs pos="100000">
                <a:schemeClr val="bg2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7253069" y="2800767"/>
            <a:ext cx="463031" cy="456130"/>
          </a:xfrm>
          <a:prstGeom prst="ellipse">
            <a:avLst/>
          </a:prstGeom>
          <a:solidFill>
            <a:srgbClr val="C60012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8" name="Freeform 11"/>
          <p:cNvSpPr>
            <a:spLocks noEditPoints="1"/>
          </p:cNvSpPr>
          <p:nvPr/>
        </p:nvSpPr>
        <p:spPr bwMode="auto">
          <a:xfrm>
            <a:off x="5777107" y="1404507"/>
            <a:ext cx="1637384" cy="1610206"/>
          </a:xfrm>
          <a:custGeom>
            <a:avLst/>
            <a:gdLst>
              <a:gd name="T0" fmla="*/ 831 w 831"/>
              <a:gd name="T1" fmla="*/ 435 h 829"/>
              <a:gd name="T2" fmla="*/ 756 w 831"/>
              <a:gd name="T3" fmla="*/ 359 h 829"/>
              <a:gd name="T4" fmla="*/ 803 w 831"/>
              <a:gd name="T5" fmla="*/ 265 h 829"/>
              <a:gd name="T6" fmla="*/ 703 w 831"/>
              <a:gd name="T7" fmla="*/ 224 h 829"/>
              <a:gd name="T8" fmla="*/ 708 w 831"/>
              <a:gd name="T9" fmla="*/ 120 h 829"/>
              <a:gd name="T10" fmla="*/ 598 w 831"/>
              <a:gd name="T11" fmla="*/ 123 h 829"/>
              <a:gd name="T12" fmla="*/ 560 w 831"/>
              <a:gd name="T13" fmla="*/ 26 h 829"/>
              <a:gd name="T14" fmla="*/ 460 w 831"/>
              <a:gd name="T15" fmla="*/ 74 h 829"/>
              <a:gd name="T16" fmla="*/ 416 w 831"/>
              <a:gd name="T17" fmla="*/ 0 h 829"/>
              <a:gd name="T18" fmla="*/ 372 w 831"/>
              <a:gd name="T19" fmla="*/ 74 h 829"/>
              <a:gd name="T20" fmla="*/ 271 w 831"/>
              <a:gd name="T21" fmla="*/ 26 h 829"/>
              <a:gd name="T22" fmla="*/ 234 w 831"/>
              <a:gd name="T23" fmla="*/ 123 h 829"/>
              <a:gd name="T24" fmla="*/ 124 w 831"/>
              <a:gd name="T25" fmla="*/ 120 h 829"/>
              <a:gd name="T26" fmla="*/ 129 w 831"/>
              <a:gd name="T27" fmla="*/ 224 h 829"/>
              <a:gd name="T28" fmla="*/ 28 w 831"/>
              <a:gd name="T29" fmla="*/ 265 h 829"/>
              <a:gd name="T30" fmla="*/ 75 w 831"/>
              <a:gd name="T31" fmla="*/ 359 h 829"/>
              <a:gd name="T32" fmla="*/ 0 w 831"/>
              <a:gd name="T33" fmla="*/ 435 h 829"/>
              <a:gd name="T34" fmla="*/ 82 w 831"/>
              <a:gd name="T35" fmla="*/ 503 h 829"/>
              <a:gd name="T36" fmla="*/ 43 w 831"/>
              <a:gd name="T37" fmla="*/ 601 h 829"/>
              <a:gd name="T38" fmla="*/ 146 w 831"/>
              <a:gd name="T39" fmla="*/ 631 h 829"/>
              <a:gd name="T40" fmla="*/ 149 w 831"/>
              <a:gd name="T41" fmla="*/ 735 h 829"/>
              <a:gd name="T42" fmla="*/ 256 w 831"/>
              <a:gd name="T43" fmla="*/ 722 h 829"/>
              <a:gd name="T44" fmla="*/ 300 w 831"/>
              <a:gd name="T45" fmla="*/ 816 h 829"/>
              <a:gd name="T46" fmla="*/ 392 w 831"/>
              <a:gd name="T47" fmla="*/ 760 h 829"/>
              <a:gd name="T48" fmla="*/ 440 w 831"/>
              <a:gd name="T49" fmla="*/ 760 h 829"/>
              <a:gd name="T50" fmla="*/ 532 w 831"/>
              <a:gd name="T51" fmla="*/ 816 h 829"/>
              <a:gd name="T52" fmla="*/ 576 w 831"/>
              <a:gd name="T53" fmla="*/ 722 h 829"/>
              <a:gd name="T54" fmla="*/ 682 w 831"/>
              <a:gd name="T55" fmla="*/ 735 h 829"/>
              <a:gd name="T56" fmla="*/ 686 w 831"/>
              <a:gd name="T57" fmla="*/ 631 h 829"/>
              <a:gd name="T58" fmla="*/ 788 w 831"/>
              <a:gd name="T59" fmla="*/ 601 h 829"/>
              <a:gd name="T60" fmla="*/ 750 w 831"/>
              <a:gd name="T61" fmla="*/ 503 h 829"/>
              <a:gd name="T62" fmla="*/ 416 w 831"/>
              <a:gd name="T63" fmla="*/ 692 h 829"/>
              <a:gd name="T64" fmla="*/ 416 w 831"/>
              <a:gd name="T65" fmla="*/ 137 h 829"/>
              <a:gd name="T66" fmla="*/ 416 w 831"/>
              <a:gd name="T67" fmla="*/ 692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31" h="829">
                <a:moveTo>
                  <a:pt x="824" y="496"/>
                </a:moveTo>
                <a:cubicBezTo>
                  <a:pt x="828" y="476"/>
                  <a:pt x="830" y="456"/>
                  <a:pt x="831" y="435"/>
                </a:cubicBezTo>
                <a:cubicBezTo>
                  <a:pt x="761" y="413"/>
                  <a:pt x="761" y="413"/>
                  <a:pt x="761" y="413"/>
                </a:cubicBezTo>
                <a:cubicBezTo>
                  <a:pt x="761" y="395"/>
                  <a:pt x="759" y="377"/>
                  <a:pt x="756" y="359"/>
                </a:cubicBezTo>
                <a:cubicBezTo>
                  <a:pt x="821" y="322"/>
                  <a:pt x="821" y="322"/>
                  <a:pt x="821" y="322"/>
                </a:cubicBezTo>
                <a:cubicBezTo>
                  <a:pt x="817" y="303"/>
                  <a:pt x="811" y="283"/>
                  <a:pt x="803" y="265"/>
                </a:cubicBezTo>
                <a:cubicBezTo>
                  <a:pt x="730" y="273"/>
                  <a:pt x="730" y="273"/>
                  <a:pt x="730" y="273"/>
                </a:cubicBezTo>
                <a:cubicBezTo>
                  <a:pt x="722" y="256"/>
                  <a:pt x="713" y="240"/>
                  <a:pt x="703" y="224"/>
                </a:cubicBezTo>
                <a:cubicBezTo>
                  <a:pt x="747" y="164"/>
                  <a:pt x="747" y="164"/>
                  <a:pt x="747" y="164"/>
                </a:cubicBezTo>
                <a:cubicBezTo>
                  <a:pt x="735" y="148"/>
                  <a:pt x="722" y="134"/>
                  <a:pt x="708" y="120"/>
                </a:cubicBezTo>
                <a:cubicBezTo>
                  <a:pt x="644" y="157"/>
                  <a:pt x="644" y="157"/>
                  <a:pt x="644" y="157"/>
                </a:cubicBezTo>
                <a:cubicBezTo>
                  <a:pt x="630" y="144"/>
                  <a:pt x="614" y="133"/>
                  <a:pt x="598" y="123"/>
                </a:cubicBezTo>
                <a:cubicBezTo>
                  <a:pt x="614" y="50"/>
                  <a:pt x="614" y="50"/>
                  <a:pt x="614" y="50"/>
                </a:cubicBezTo>
                <a:cubicBezTo>
                  <a:pt x="597" y="41"/>
                  <a:pt x="579" y="33"/>
                  <a:pt x="560" y="26"/>
                </a:cubicBezTo>
                <a:cubicBezTo>
                  <a:pt x="517" y="86"/>
                  <a:pt x="517" y="86"/>
                  <a:pt x="517" y="86"/>
                </a:cubicBezTo>
                <a:cubicBezTo>
                  <a:pt x="499" y="80"/>
                  <a:pt x="480" y="76"/>
                  <a:pt x="460" y="74"/>
                </a:cubicBezTo>
                <a:cubicBezTo>
                  <a:pt x="445" y="1"/>
                  <a:pt x="445" y="1"/>
                  <a:pt x="445" y="1"/>
                </a:cubicBezTo>
                <a:cubicBezTo>
                  <a:pt x="435" y="0"/>
                  <a:pt x="426" y="0"/>
                  <a:pt x="416" y="0"/>
                </a:cubicBezTo>
                <a:cubicBezTo>
                  <a:pt x="406" y="0"/>
                  <a:pt x="396" y="0"/>
                  <a:pt x="387" y="1"/>
                </a:cubicBezTo>
                <a:cubicBezTo>
                  <a:pt x="372" y="74"/>
                  <a:pt x="372" y="74"/>
                  <a:pt x="372" y="74"/>
                </a:cubicBezTo>
                <a:cubicBezTo>
                  <a:pt x="352" y="76"/>
                  <a:pt x="333" y="80"/>
                  <a:pt x="314" y="86"/>
                </a:cubicBezTo>
                <a:cubicBezTo>
                  <a:pt x="271" y="26"/>
                  <a:pt x="271" y="26"/>
                  <a:pt x="271" y="26"/>
                </a:cubicBezTo>
                <a:cubicBezTo>
                  <a:pt x="253" y="33"/>
                  <a:pt x="235" y="41"/>
                  <a:pt x="218" y="50"/>
                </a:cubicBezTo>
                <a:cubicBezTo>
                  <a:pt x="234" y="123"/>
                  <a:pt x="234" y="123"/>
                  <a:pt x="234" y="123"/>
                </a:cubicBezTo>
                <a:cubicBezTo>
                  <a:pt x="218" y="133"/>
                  <a:pt x="202" y="144"/>
                  <a:pt x="188" y="157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10" y="134"/>
                  <a:pt x="97" y="148"/>
                  <a:pt x="85" y="16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19" y="240"/>
                  <a:pt x="110" y="256"/>
                  <a:pt x="102" y="273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21" y="283"/>
                  <a:pt x="15" y="303"/>
                  <a:pt x="11" y="322"/>
                </a:cubicBezTo>
                <a:cubicBezTo>
                  <a:pt x="75" y="359"/>
                  <a:pt x="75" y="359"/>
                  <a:pt x="75" y="359"/>
                </a:cubicBezTo>
                <a:cubicBezTo>
                  <a:pt x="73" y="377"/>
                  <a:pt x="71" y="395"/>
                  <a:pt x="71" y="413"/>
                </a:cubicBezTo>
                <a:cubicBezTo>
                  <a:pt x="0" y="435"/>
                  <a:pt x="0" y="435"/>
                  <a:pt x="0" y="435"/>
                </a:cubicBezTo>
                <a:cubicBezTo>
                  <a:pt x="1" y="456"/>
                  <a:pt x="4" y="476"/>
                  <a:pt x="8" y="496"/>
                </a:cubicBezTo>
                <a:cubicBezTo>
                  <a:pt x="82" y="503"/>
                  <a:pt x="82" y="503"/>
                  <a:pt x="82" y="503"/>
                </a:cubicBezTo>
                <a:cubicBezTo>
                  <a:pt x="86" y="520"/>
                  <a:pt x="92" y="537"/>
                  <a:pt x="99" y="552"/>
                </a:cubicBezTo>
                <a:cubicBezTo>
                  <a:pt x="43" y="601"/>
                  <a:pt x="43" y="601"/>
                  <a:pt x="43" y="601"/>
                </a:cubicBezTo>
                <a:cubicBezTo>
                  <a:pt x="53" y="620"/>
                  <a:pt x="63" y="638"/>
                  <a:pt x="75" y="655"/>
                </a:cubicBezTo>
                <a:cubicBezTo>
                  <a:pt x="146" y="631"/>
                  <a:pt x="146" y="631"/>
                  <a:pt x="146" y="631"/>
                </a:cubicBezTo>
                <a:cubicBezTo>
                  <a:pt x="157" y="644"/>
                  <a:pt x="168" y="657"/>
                  <a:pt x="180" y="668"/>
                </a:cubicBezTo>
                <a:cubicBezTo>
                  <a:pt x="149" y="735"/>
                  <a:pt x="149" y="735"/>
                  <a:pt x="149" y="735"/>
                </a:cubicBezTo>
                <a:cubicBezTo>
                  <a:pt x="165" y="749"/>
                  <a:pt x="183" y="761"/>
                  <a:pt x="201" y="772"/>
                </a:cubicBezTo>
                <a:cubicBezTo>
                  <a:pt x="256" y="722"/>
                  <a:pt x="256" y="722"/>
                  <a:pt x="256" y="722"/>
                </a:cubicBezTo>
                <a:cubicBezTo>
                  <a:pt x="270" y="729"/>
                  <a:pt x="285" y="736"/>
                  <a:pt x="300" y="741"/>
                </a:cubicBezTo>
                <a:cubicBezTo>
                  <a:pt x="300" y="816"/>
                  <a:pt x="300" y="816"/>
                  <a:pt x="300" y="816"/>
                </a:cubicBezTo>
                <a:cubicBezTo>
                  <a:pt x="320" y="821"/>
                  <a:pt x="341" y="826"/>
                  <a:pt x="362" y="829"/>
                </a:cubicBezTo>
                <a:cubicBezTo>
                  <a:pt x="392" y="760"/>
                  <a:pt x="392" y="760"/>
                  <a:pt x="392" y="760"/>
                </a:cubicBezTo>
                <a:cubicBezTo>
                  <a:pt x="400" y="761"/>
                  <a:pt x="408" y="761"/>
                  <a:pt x="416" y="761"/>
                </a:cubicBezTo>
                <a:cubicBezTo>
                  <a:pt x="424" y="761"/>
                  <a:pt x="432" y="761"/>
                  <a:pt x="440" y="760"/>
                </a:cubicBezTo>
                <a:cubicBezTo>
                  <a:pt x="470" y="829"/>
                  <a:pt x="470" y="829"/>
                  <a:pt x="470" y="829"/>
                </a:cubicBezTo>
                <a:cubicBezTo>
                  <a:pt x="491" y="826"/>
                  <a:pt x="512" y="821"/>
                  <a:pt x="532" y="816"/>
                </a:cubicBezTo>
                <a:cubicBezTo>
                  <a:pt x="531" y="741"/>
                  <a:pt x="531" y="741"/>
                  <a:pt x="531" y="741"/>
                </a:cubicBezTo>
                <a:cubicBezTo>
                  <a:pt x="547" y="736"/>
                  <a:pt x="562" y="729"/>
                  <a:pt x="576" y="722"/>
                </a:cubicBezTo>
                <a:cubicBezTo>
                  <a:pt x="631" y="772"/>
                  <a:pt x="631" y="772"/>
                  <a:pt x="631" y="772"/>
                </a:cubicBezTo>
                <a:cubicBezTo>
                  <a:pt x="649" y="761"/>
                  <a:pt x="666" y="749"/>
                  <a:pt x="682" y="735"/>
                </a:cubicBezTo>
                <a:cubicBezTo>
                  <a:pt x="652" y="668"/>
                  <a:pt x="652" y="668"/>
                  <a:pt x="652" y="668"/>
                </a:cubicBezTo>
                <a:cubicBezTo>
                  <a:pt x="664" y="657"/>
                  <a:pt x="675" y="644"/>
                  <a:pt x="686" y="631"/>
                </a:cubicBezTo>
                <a:cubicBezTo>
                  <a:pt x="756" y="655"/>
                  <a:pt x="756" y="655"/>
                  <a:pt x="756" y="655"/>
                </a:cubicBezTo>
                <a:cubicBezTo>
                  <a:pt x="768" y="638"/>
                  <a:pt x="779" y="620"/>
                  <a:pt x="788" y="601"/>
                </a:cubicBezTo>
                <a:cubicBezTo>
                  <a:pt x="733" y="552"/>
                  <a:pt x="733" y="552"/>
                  <a:pt x="733" y="552"/>
                </a:cubicBezTo>
                <a:cubicBezTo>
                  <a:pt x="740" y="537"/>
                  <a:pt x="745" y="520"/>
                  <a:pt x="750" y="503"/>
                </a:cubicBezTo>
                <a:lnTo>
                  <a:pt x="824" y="496"/>
                </a:lnTo>
                <a:close/>
                <a:moveTo>
                  <a:pt x="416" y="692"/>
                </a:moveTo>
                <a:cubicBezTo>
                  <a:pt x="263" y="692"/>
                  <a:pt x="138" y="568"/>
                  <a:pt x="138" y="414"/>
                </a:cubicBezTo>
                <a:cubicBezTo>
                  <a:pt x="138" y="261"/>
                  <a:pt x="263" y="137"/>
                  <a:pt x="416" y="137"/>
                </a:cubicBezTo>
                <a:cubicBezTo>
                  <a:pt x="569" y="137"/>
                  <a:pt x="693" y="261"/>
                  <a:pt x="693" y="414"/>
                </a:cubicBezTo>
                <a:cubicBezTo>
                  <a:pt x="693" y="568"/>
                  <a:pt x="569" y="692"/>
                  <a:pt x="416" y="692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85000"/>
                </a:schemeClr>
              </a:gs>
              <a:gs pos="74000">
                <a:schemeClr val="bg2">
                  <a:lumMod val="85000"/>
                </a:schemeClr>
              </a:gs>
              <a:gs pos="20000">
                <a:schemeClr val="bg2">
                  <a:lumMod val="85000"/>
                </a:schemeClr>
              </a:gs>
              <a:gs pos="50000">
                <a:schemeClr val="bg2">
                  <a:lumMod val="95000"/>
                </a:schemeClr>
              </a:gs>
              <a:gs pos="100000">
                <a:schemeClr val="bg2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107950" y="1733967"/>
            <a:ext cx="954457" cy="940230"/>
          </a:xfrm>
          <a:prstGeom prst="ellipse">
            <a:avLst/>
          </a:prstGeom>
          <a:solidFill>
            <a:srgbClr val="FF5503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10" name="Freeform 13"/>
          <p:cNvSpPr>
            <a:spLocks noEditPoints="1"/>
          </p:cNvSpPr>
          <p:nvPr/>
        </p:nvSpPr>
        <p:spPr bwMode="auto">
          <a:xfrm>
            <a:off x="7568592" y="3144144"/>
            <a:ext cx="1616264" cy="1586628"/>
          </a:xfrm>
          <a:custGeom>
            <a:avLst/>
            <a:gdLst>
              <a:gd name="T0" fmla="*/ 820 w 820"/>
              <a:gd name="T1" fmla="*/ 409 h 817"/>
              <a:gd name="T2" fmla="*/ 755 w 820"/>
              <a:gd name="T3" fmla="*/ 340 h 817"/>
              <a:gd name="T4" fmla="*/ 791 w 820"/>
              <a:gd name="T5" fmla="*/ 260 h 817"/>
              <a:gd name="T6" fmla="*/ 706 w 820"/>
              <a:gd name="T7" fmla="*/ 220 h 817"/>
              <a:gd name="T8" fmla="*/ 711 w 820"/>
              <a:gd name="T9" fmla="*/ 131 h 817"/>
              <a:gd name="T10" fmla="*/ 617 w 820"/>
              <a:gd name="T11" fmla="*/ 125 h 817"/>
              <a:gd name="T12" fmla="*/ 588 w 820"/>
              <a:gd name="T13" fmla="*/ 40 h 817"/>
              <a:gd name="T14" fmla="*/ 499 w 820"/>
              <a:gd name="T15" fmla="*/ 69 h 817"/>
              <a:gd name="T16" fmla="*/ 441 w 820"/>
              <a:gd name="T17" fmla="*/ 1 h 817"/>
              <a:gd name="T18" fmla="*/ 379 w 820"/>
              <a:gd name="T19" fmla="*/ 1 h 817"/>
              <a:gd name="T20" fmla="*/ 321 w 820"/>
              <a:gd name="T21" fmla="*/ 69 h 817"/>
              <a:gd name="T22" fmla="*/ 232 w 820"/>
              <a:gd name="T23" fmla="*/ 40 h 817"/>
              <a:gd name="T24" fmla="*/ 203 w 820"/>
              <a:gd name="T25" fmla="*/ 125 h 817"/>
              <a:gd name="T26" fmla="*/ 109 w 820"/>
              <a:gd name="T27" fmla="*/ 131 h 817"/>
              <a:gd name="T28" fmla="*/ 114 w 820"/>
              <a:gd name="T29" fmla="*/ 220 h 817"/>
              <a:gd name="T30" fmla="*/ 29 w 820"/>
              <a:gd name="T31" fmla="*/ 260 h 817"/>
              <a:gd name="T32" fmla="*/ 65 w 820"/>
              <a:gd name="T33" fmla="*/ 340 h 817"/>
              <a:gd name="T34" fmla="*/ 0 w 820"/>
              <a:gd name="T35" fmla="*/ 409 h 817"/>
              <a:gd name="T36" fmla="*/ 63 w 820"/>
              <a:gd name="T37" fmla="*/ 468 h 817"/>
              <a:gd name="T38" fmla="*/ 28 w 820"/>
              <a:gd name="T39" fmla="*/ 557 h 817"/>
              <a:gd name="T40" fmla="*/ 107 w 820"/>
              <a:gd name="T41" fmla="*/ 589 h 817"/>
              <a:gd name="T42" fmla="*/ 107 w 820"/>
              <a:gd name="T43" fmla="*/ 684 h 817"/>
              <a:gd name="T44" fmla="*/ 191 w 820"/>
              <a:gd name="T45" fmla="*/ 685 h 817"/>
              <a:gd name="T46" fmla="*/ 225 w 820"/>
              <a:gd name="T47" fmla="*/ 775 h 817"/>
              <a:gd name="T48" fmla="*/ 304 w 820"/>
              <a:gd name="T49" fmla="*/ 745 h 817"/>
              <a:gd name="T50" fmla="*/ 368 w 820"/>
              <a:gd name="T51" fmla="*/ 817 h 817"/>
              <a:gd name="T52" fmla="*/ 410 w 820"/>
              <a:gd name="T53" fmla="*/ 761 h 817"/>
              <a:gd name="T54" fmla="*/ 452 w 820"/>
              <a:gd name="T55" fmla="*/ 817 h 817"/>
              <a:gd name="T56" fmla="*/ 516 w 820"/>
              <a:gd name="T57" fmla="*/ 745 h 817"/>
              <a:gd name="T58" fmla="*/ 595 w 820"/>
              <a:gd name="T59" fmla="*/ 775 h 817"/>
              <a:gd name="T60" fmla="*/ 629 w 820"/>
              <a:gd name="T61" fmla="*/ 685 h 817"/>
              <a:gd name="T62" fmla="*/ 714 w 820"/>
              <a:gd name="T63" fmla="*/ 684 h 817"/>
              <a:gd name="T64" fmla="*/ 713 w 820"/>
              <a:gd name="T65" fmla="*/ 589 h 817"/>
              <a:gd name="T66" fmla="*/ 792 w 820"/>
              <a:gd name="T67" fmla="*/ 557 h 817"/>
              <a:gd name="T68" fmla="*/ 757 w 820"/>
              <a:gd name="T69" fmla="*/ 468 h 817"/>
              <a:gd name="T70" fmla="*/ 410 w 820"/>
              <a:gd name="T71" fmla="*/ 704 h 817"/>
              <a:gd name="T72" fmla="*/ 410 w 820"/>
              <a:gd name="T73" fmla="*/ 113 h 817"/>
              <a:gd name="T74" fmla="*/ 410 w 820"/>
              <a:gd name="T75" fmla="*/ 704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20" h="817">
                <a:moveTo>
                  <a:pt x="761" y="425"/>
                </a:moveTo>
                <a:cubicBezTo>
                  <a:pt x="820" y="409"/>
                  <a:pt x="820" y="409"/>
                  <a:pt x="820" y="409"/>
                </a:cubicBezTo>
                <a:cubicBezTo>
                  <a:pt x="820" y="387"/>
                  <a:pt x="818" y="366"/>
                  <a:pt x="815" y="345"/>
                </a:cubicBezTo>
                <a:cubicBezTo>
                  <a:pt x="755" y="340"/>
                  <a:pt x="755" y="340"/>
                  <a:pt x="755" y="340"/>
                </a:cubicBezTo>
                <a:cubicBezTo>
                  <a:pt x="752" y="325"/>
                  <a:pt x="748" y="310"/>
                  <a:pt x="743" y="296"/>
                </a:cubicBezTo>
                <a:cubicBezTo>
                  <a:pt x="791" y="260"/>
                  <a:pt x="791" y="260"/>
                  <a:pt x="791" y="260"/>
                </a:cubicBezTo>
                <a:cubicBezTo>
                  <a:pt x="784" y="240"/>
                  <a:pt x="774" y="221"/>
                  <a:pt x="764" y="203"/>
                </a:cubicBezTo>
                <a:cubicBezTo>
                  <a:pt x="706" y="220"/>
                  <a:pt x="706" y="220"/>
                  <a:pt x="706" y="220"/>
                </a:cubicBezTo>
                <a:cubicBezTo>
                  <a:pt x="698" y="207"/>
                  <a:pt x="689" y="194"/>
                  <a:pt x="679" y="182"/>
                </a:cubicBezTo>
                <a:cubicBezTo>
                  <a:pt x="711" y="131"/>
                  <a:pt x="711" y="131"/>
                  <a:pt x="711" y="131"/>
                </a:cubicBezTo>
                <a:cubicBezTo>
                  <a:pt x="696" y="116"/>
                  <a:pt x="681" y="101"/>
                  <a:pt x="665" y="88"/>
                </a:cubicBezTo>
                <a:cubicBezTo>
                  <a:pt x="617" y="125"/>
                  <a:pt x="617" y="125"/>
                  <a:pt x="617" y="125"/>
                </a:cubicBezTo>
                <a:cubicBezTo>
                  <a:pt x="604" y="116"/>
                  <a:pt x="591" y="107"/>
                  <a:pt x="577" y="100"/>
                </a:cubicBezTo>
                <a:cubicBezTo>
                  <a:pt x="588" y="40"/>
                  <a:pt x="588" y="40"/>
                  <a:pt x="588" y="40"/>
                </a:cubicBezTo>
                <a:cubicBezTo>
                  <a:pt x="570" y="31"/>
                  <a:pt x="550" y="24"/>
                  <a:pt x="530" y="18"/>
                </a:cubicBezTo>
                <a:cubicBezTo>
                  <a:pt x="499" y="69"/>
                  <a:pt x="499" y="69"/>
                  <a:pt x="499" y="69"/>
                </a:cubicBezTo>
                <a:cubicBezTo>
                  <a:pt x="484" y="65"/>
                  <a:pt x="468" y="62"/>
                  <a:pt x="452" y="60"/>
                </a:cubicBezTo>
                <a:cubicBezTo>
                  <a:pt x="441" y="1"/>
                  <a:pt x="441" y="1"/>
                  <a:pt x="441" y="1"/>
                </a:cubicBezTo>
                <a:cubicBezTo>
                  <a:pt x="431" y="0"/>
                  <a:pt x="421" y="0"/>
                  <a:pt x="410" y="0"/>
                </a:cubicBezTo>
                <a:cubicBezTo>
                  <a:pt x="400" y="0"/>
                  <a:pt x="389" y="0"/>
                  <a:pt x="379" y="1"/>
                </a:cubicBezTo>
                <a:cubicBezTo>
                  <a:pt x="368" y="60"/>
                  <a:pt x="368" y="60"/>
                  <a:pt x="368" y="60"/>
                </a:cubicBezTo>
                <a:cubicBezTo>
                  <a:pt x="352" y="62"/>
                  <a:pt x="336" y="65"/>
                  <a:pt x="321" y="69"/>
                </a:cubicBezTo>
                <a:cubicBezTo>
                  <a:pt x="290" y="18"/>
                  <a:pt x="290" y="18"/>
                  <a:pt x="290" y="18"/>
                </a:cubicBezTo>
                <a:cubicBezTo>
                  <a:pt x="270" y="24"/>
                  <a:pt x="250" y="31"/>
                  <a:pt x="232" y="40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9" y="107"/>
                  <a:pt x="216" y="116"/>
                  <a:pt x="203" y="125"/>
                </a:cubicBezTo>
                <a:cubicBezTo>
                  <a:pt x="155" y="88"/>
                  <a:pt x="155" y="88"/>
                  <a:pt x="155" y="88"/>
                </a:cubicBezTo>
                <a:cubicBezTo>
                  <a:pt x="139" y="101"/>
                  <a:pt x="124" y="116"/>
                  <a:pt x="109" y="131"/>
                </a:cubicBezTo>
                <a:cubicBezTo>
                  <a:pt x="141" y="182"/>
                  <a:pt x="141" y="182"/>
                  <a:pt x="141" y="182"/>
                </a:cubicBezTo>
                <a:cubicBezTo>
                  <a:pt x="131" y="194"/>
                  <a:pt x="122" y="207"/>
                  <a:pt x="114" y="220"/>
                </a:cubicBezTo>
                <a:cubicBezTo>
                  <a:pt x="56" y="203"/>
                  <a:pt x="56" y="203"/>
                  <a:pt x="56" y="203"/>
                </a:cubicBezTo>
                <a:cubicBezTo>
                  <a:pt x="46" y="221"/>
                  <a:pt x="36" y="240"/>
                  <a:pt x="29" y="260"/>
                </a:cubicBezTo>
                <a:cubicBezTo>
                  <a:pt x="77" y="296"/>
                  <a:pt x="77" y="296"/>
                  <a:pt x="77" y="296"/>
                </a:cubicBezTo>
                <a:cubicBezTo>
                  <a:pt x="72" y="310"/>
                  <a:pt x="68" y="325"/>
                  <a:pt x="65" y="340"/>
                </a:cubicBezTo>
                <a:cubicBezTo>
                  <a:pt x="6" y="345"/>
                  <a:pt x="6" y="345"/>
                  <a:pt x="6" y="345"/>
                </a:cubicBezTo>
                <a:cubicBezTo>
                  <a:pt x="2" y="366"/>
                  <a:pt x="0" y="387"/>
                  <a:pt x="0" y="409"/>
                </a:cubicBezTo>
                <a:cubicBezTo>
                  <a:pt x="59" y="425"/>
                  <a:pt x="59" y="425"/>
                  <a:pt x="59" y="425"/>
                </a:cubicBezTo>
                <a:cubicBezTo>
                  <a:pt x="59" y="440"/>
                  <a:pt x="61" y="454"/>
                  <a:pt x="63" y="468"/>
                </a:cubicBezTo>
                <a:cubicBezTo>
                  <a:pt x="9" y="495"/>
                  <a:pt x="9" y="495"/>
                  <a:pt x="9" y="495"/>
                </a:cubicBezTo>
                <a:cubicBezTo>
                  <a:pt x="14" y="516"/>
                  <a:pt x="20" y="537"/>
                  <a:pt x="28" y="557"/>
                </a:cubicBezTo>
                <a:cubicBezTo>
                  <a:pt x="88" y="551"/>
                  <a:pt x="88" y="551"/>
                  <a:pt x="88" y="551"/>
                </a:cubicBezTo>
                <a:cubicBezTo>
                  <a:pt x="94" y="564"/>
                  <a:pt x="100" y="576"/>
                  <a:pt x="107" y="589"/>
                </a:cubicBezTo>
                <a:cubicBezTo>
                  <a:pt x="67" y="633"/>
                  <a:pt x="67" y="633"/>
                  <a:pt x="67" y="633"/>
                </a:cubicBezTo>
                <a:cubicBezTo>
                  <a:pt x="79" y="651"/>
                  <a:pt x="92" y="668"/>
                  <a:pt x="107" y="684"/>
                </a:cubicBezTo>
                <a:cubicBezTo>
                  <a:pt x="161" y="657"/>
                  <a:pt x="161" y="657"/>
                  <a:pt x="161" y="657"/>
                </a:cubicBezTo>
                <a:cubicBezTo>
                  <a:pt x="170" y="667"/>
                  <a:pt x="181" y="676"/>
                  <a:pt x="191" y="685"/>
                </a:cubicBezTo>
                <a:cubicBezTo>
                  <a:pt x="169" y="741"/>
                  <a:pt x="169" y="741"/>
                  <a:pt x="169" y="741"/>
                </a:cubicBezTo>
                <a:cubicBezTo>
                  <a:pt x="187" y="754"/>
                  <a:pt x="206" y="765"/>
                  <a:pt x="225" y="775"/>
                </a:cubicBezTo>
                <a:cubicBezTo>
                  <a:pt x="266" y="730"/>
                  <a:pt x="266" y="730"/>
                  <a:pt x="266" y="730"/>
                </a:cubicBezTo>
                <a:cubicBezTo>
                  <a:pt x="278" y="736"/>
                  <a:pt x="291" y="741"/>
                  <a:pt x="304" y="745"/>
                </a:cubicBezTo>
                <a:cubicBezTo>
                  <a:pt x="304" y="805"/>
                  <a:pt x="304" y="805"/>
                  <a:pt x="304" y="805"/>
                </a:cubicBezTo>
                <a:cubicBezTo>
                  <a:pt x="325" y="811"/>
                  <a:pt x="346" y="815"/>
                  <a:pt x="368" y="817"/>
                </a:cubicBezTo>
                <a:cubicBezTo>
                  <a:pt x="390" y="760"/>
                  <a:pt x="390" y="760"/>
                  <a:pt x="390" y="760"/>
                </a:cubicBezTo>
                <a:cubicBezTo>
                  <a:pt x="397" y="761"/>
                  <a:pt x="403" y="761"/>
                  <a:pt x="410" y="761"/>
                </a:cubicBezTo>
                <a:cubicBezTo>
                  <a:pt x="417" y="761"/>
                  <a:pt x="424" y="761"/>
                  <a:pt x="430" y="760"/>
                </a:cubicBezTo>
                <a:cubicBezTo>
                  <a:pt x="452" y="817"/>
                  <a:pt x="452" y="817"/>
                  <a:pt x="452" y="817"/>
                </a:cubicBezTo>
                <a:cubicBezTo>
                  <a:pt x="474" y="815"/>
                  <a:pt x="496" y="811"/>
                  <a:pt x="517" y="805"/>
                </a:cubicBezTo>
                <a:cubicBezTo>
                  <a:pt x="516" y="745"/>
                  <a:pt x="516" y="745"/>
                  <a:pt x="516" y="745"/>
                </a:cubicBezTo>
                <a:cubicBezTo>
                  <a:pt x="529" y="741"/>
                  <a:pt x="542" y="736"/>
                  <a:pt x="554" y="730"/>
                </a:cubicBezTo>
                <a:cubicBezTo>
                  <a:pt x="595" y="775"/>
                  <a:pt x="595" y="775"/>
                  <a:pt x="595" y="775"/>
                </a:cubicBezTo>
                <a:cubicBezTo>
                  <a:pt x="614" y="765"/>
                  <a:pt x="633" y="754"/>
                  <a:pt x="651" y="741"/>
                </a:cubicBezTo>
                <a:cubicBezTo>
                  <a:pt x="629" y="685"/>
                  <a:pt x="629" y="685"/>
                  <a:pt x="629" y="685"/>
                </a:cubicBezTo>
                <a:cubicBezTo>
                  <a:pt x="639" y="676"/>
                  <a:pt x="650" y="667"/>
                  <a:pt x="660" y="657"/>
                </a:cubicBezTo>
                <a:cubicBezTo>
                  <a:pt x="714" y="684"/>
                  <a:pt x="714" y="684"/>
                  <a:pt x="714" y="684"/>
                </a:cubicBezTo>
                <a:cubicBezTo>
                  <a:pt x="728" y="668"/>
                  <a:pt x="741" y="651"/>
                  <a:pt x="753" y="633"/>
                </a:cubicBezTo>
                <a:cubicBezTo>
                  <a:pt x="713" y="589"/>
                  <a:pt x="713" y="589"/>
                  <a:pt x="713" y="589"/>
                </a:cubicBezTo>
                <a:cubicBezTo>
                  <a:pt x="720" y="576"/>
                  <a:pt x="726" y="564"/>
                  <a:pt x="732" y="551"/>
                </a:cubicBezTo>
                <a:cubicBezTo>
                  <a:pt x="792" y="557"/>
                  <a:pt x="792" y="557"/>
                  <a:pt x="792" y="557"/>
                </a:cubicBezTo>
                <a:cubicBezTo>
                  <a:pt x="800" y="537"/>
                  <a:pt x="806" y="516"/>
                  <a:pt x="811" y="495"/>
                </a:cubicBezTo>
                <a:cubicBezTo>
                  <a:pt x="757" y="468"/>
                  <a:pt x="757" y="468"/>
                  <a:pt x="757" y="468"/>
                </a:cubicBezTo>
                <a:cubicBezTo>
                  <a:pt x="759" y="454"/>
                  <a:pt x="761" y="440"/>
                  <a:pt x="761" y="425"/>
                </a:cubicBezTo>
                <a:close/>
                <a:moveTo>
                  <a:pt x="410" y="704"/>
                </a:moveTo>
                <a:cubicBezTo>
                  <a:pt x="247" y="704"/>
                  <a:pt x="115" y="571"/>
                  <a:pt x="115" y="408"/>
                </a:cubicBezTo>
                <a:cubicBezTo>
                  <a:pt x="115" y="245"/>
                  <a:pt x="247" y="113"/>
                  <a:pt x="410" y="113"/>
                </a:cubicBezTo>
                <a:cubicBezTo>
                  <a:pt x="573" y="113"/>
                  <a:pt x="705" y="245"/>
                  <a:pt x="705" y="408"/>
                </a:cubicBezTo>
                <a:cubicBezTo>
                  <a:pt x="705" y="571"/>
                  <a:pt x="573" y="704"/>
                  <a:pt x="410" y="704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85000"/>
                </a:schemeClr>
              </a:gs>
              <a:gs pos="74000">
                <a:schemeClr val="bg2">
                  <a:lumMod val="85000"/>
                </a:schemeClr>
              </a:gs>
              <a:gs pos="20000">
                <a:schemeClr val="bg2">
                  <a:lumMod val="85000"/>
                </a:schemeClr>
              </a:gs>
              <a:gs pos="50000">
                <a:schemeClr val="bg2">
                  <a:lumMod val="95000"/>
                </a:schemeClr>
              </a:gs>
              <a:gs pos="100000">
                <a:schemeClr val="bg2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7892303" y="3465402"/>
            <a:ext cx="947903" cy="933775"/>
          </a:xfrm>
          <a:prstGeom prst="ellipse">
            <a:avLst/>
          </a:prstGeom>
          <a:solidFill>
            <a:srgbClr val="C60012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12" name="Freeform 15"/>
          <p:cNvSpPr>
            <a:spLocks noEditPoints="1"/>
          </p:cNvSpPr>
          <p:nvPr/>
        </p:nvSpPr>
        <p:spPr bwMode="auto">
          <a:xfrm>
            <a:off x="4116606" y="1978928"/>
            <a:ext cx="1614857" cy="1586628"/>
          </a:xfrm>
          <a:custGeom>
            <a:avLst/>
            <a:gdLst>
              <a:gd name="T0" fmla="*/ 819 w 819"/>
              <a:gd name="T1" fmla="*/ 409 h 817"/>
              <a:gd name="T2" fmla="*/ 754 w 819"/>
              <a:gd name="T3" fmla="*/ 340 h 817"/>
              <a:gd name="T4" fmla="*/ 791 w 819"/>
              <a:gd name="T5" fmla="*/ 260 h 817"/>
              <a:gd name="T6" fmla="*/ 705 w 819"/>
              <a:gd name="T7" fmla="*/ 220 h 817"/>
              <a:gd name="T8" fmla="*/ 710 w 819"/>
              <a:gd name="T9" fmla="*/ 132 h 817"/>
              <a:gd name="T10" fmla="*/ 616 w 819"/>
              <a:gd name="T11" fmla="*/ 125 h 817"/>
              <a:gd name="T12" fmla="*/ 588 w 819"/>
              <a:gd name="T13" fmla="*/ 41 h 817"/>
              <a:gd name="T14" fmla="*/ 498 w 819"/>
              <a:gd name="T15" fmla="*/ 69 h 817"/>
              <a:gd name="T16" fmla="*/ 440 w 819"/>
              <a:gd name="T17" fmla="*/ 1 h 817"/>
              <a:gd name="T18" fmla="*/ 378 w 819"/>
              <a:gd name="T19" fmla="*/ 1 h 817"/>
              <a:gd name="T20" fmla="*/ 320 w 819"/>
              <a:gd name="T21" fmla="*/ 69 h 817"/>
              <a:gd name="T22" fmla="*/ 231 w 819"/>
              <a:gd name="T23" fmla="*/ 41 h 817"/>
              <a:gd name="T24" fmla="*/ 202 w 819"/>
              <a:gd name="T25" fmla="*/ 125 h 817"/>
              <a:gd name="T26" fmla="*/ 109 w 819"/>
              <a:gd name="T27" fmla="*/ 132 h 817"/>
              <a:gd name="T28" fmla="*/ 113 w 819"/>
              <a:gd name="T29" fmla="*/ 220 h 817"/>
              <a:gd name="T30" fmla="*/ 28 w 819"/>
              <a:gd name="T31" fmla="*/ 260 h 817"/>
              <a:gd name="T32" fmla="*/ 65 w 819"/>
              <a:gd name="T33" fmla="*/ 340 h 817"/>
              <a:gd name="T34" fmla="*/ 0 w 819"/>
              <a:gd name="T35" fmla="*/ 409 h 817"/>
              <a:gd name="T36" fmla="*/ 63 w 819"/>
              <a:gd name="T37" fmla="*/ 469 h 817"/>
              <a:gd name="T38" fmla="*/ 27 w 819"/>
              <a:gd name="T39" fmla="*/ 557 h 817"/>
              <a:gd name="T40" fmla="*/ 107 w 819"/>
              <a:gd name="T41" fmla="*/ 589 h 817"/>
              <a:gd name="T42" fmla="*/ 106 w 819"/>
              <a:gd name="T43" fmla="*/ 685 h 817"/>
              <a:gd name="T44" fmla="*/ 191 w 819"/>
              <a:gd name="T45" fmla="*/ 685 h 817"/>
              <a:gd name="T46" fmla="*/ 225 w 819"/>
              <a:gd name="T47" fmla="*/ 775 h 817"/>
              <a:gd name="T48" fmla="*/ 303 w 819"/>
              <a:gd name="T49" fmla="*/ 745 h 817"/>
              <a:gd name="T50" fmla="*/ 368 w 819"/>
              <a:gd name="T51" fmla="*/ 817 h 817"/>
              <a:gd name="T52" fmla="*/ 409 w 819"/>
              <a:gd name="T53" fmla="*/ 761 h 817"/>
              <a:gd name="T54" fmla="*/ 451 w 819"/>
              <a:gd name="T55" fmla="*/ 817 h 817"/>
              <a:gd name="T56" fmla="*/ 515 w 819"/>
              <a:gd name="T57" fmla="*/ 745 h 817"/>
              <a:gd name="T58" fmla="*/ 594 w 819"/>
              <a:gd name="T59" fmla="*/ 775 h 817"/>
              <a:gd name="T60" fmla="*/ 628 w 819"/>
              <a:gd name="T61" fmla="*/ 685 h 817"/>
              <a:gd name="T62" fmla="*/ 713 w 819"/>
              <a:gd name="T63" fmla="*/ 685 h 817"/>
              <a:gd name="T64" fmla="*/ 712 w 819"/>
              <a:gd name="T65" fmla="*/ 589 h 817"/>
              <a:gd name="T66" fmla="*/ 792 w 819"/>
              <a:gd name="T67" fmla="*/ 557 h 817"/>
              <a:gd name="T68" fmla="*/ 756 w 819"/>
              <a:gd name="T69" fmla="*/ 469 h 817"/>
              <a:gd name="T70" fmla="*/ 409 w 819"/>
              <a:gd name="T71" fmla="*/ 695 h 817"/>
              <a:gd name="T72" fmla="*/ 409 w 819"/>
              <a:gd name="T73" fmla="*/ 123 h 817"/>
              <a:gd name="T74" fmla="*/ 409 w 819"/>
              <a:gd name="T75" fmla="*/ 695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9" h="817">
                <a:moveTo>
                  <a:pt x="761" y="425"/>
                </a:moveTo>
                <a:cubicBezTo>
                  <a:pt x="819" y="409"/>
                  <a:pt x="819" y="409"/>
                  <a:pt x="819" y="409"/>
                </a:cubicBezTo>
                <a:cubicBezTo>
                  <a:pt x="819" y="387"/>
                  <a:pt x="817" y="366"/>
                  <a:pt x="814" y="345"/>
                </a:cubicBezTo>
                <a:cubicBezTo>
                  <a:pt x="754" y="340"/>
                  <a:pt x="754" y="340"/>
                  <a:pt x="754" y="340"/>
                </a:cubicBezTo>
                <a:cubicBezTo>
                  <a:pt x="751" y="325"/>
                  <a:pt x="747" y="310"/>
                  <a:pt x="742" y="296"/>
                </a:cubicBezTo>
                <a:cubicBezTo>
                  <a:pt x="791" y="260"/>
                  <a:pt x="791" y="260"/>
                  <a:pt x="791" y="260"/>
                </a:cubicBezTo>
                <a:cubicBezTo>
                  <a:pt x="783" y="240"/>
                  <a:pt x="774" y="221"/>
                  <a:pt x="763" y="203"/>
                </a:cubicBezTo>
                <a:cubicBezTo>
                  <a:pt x="705" y="220"/>
                  <a:pt x="705" y="220"/>
                  <a:pt x="705" y="220"/>
                </a:cubicBezTo>
                <a:cubicBezTo>
                  <a:pt x="697" y="207"/>
                  <a:pt x="688" y="194"/>
                  <a:pt x="678" y="183"/>
                </a:cubicBezTo>
                <a:cubicBezTo>
                  <a:pt x="710" y="132"/>
                  <a:pt x="710" y="132"/>
                  <a:pt x="710" y="132"/>
                </a:cubicBezTo>
                <a:cubicBezTo>
                  <a:pt x="696" y="116"/>
                  <a:pt x="680" y="102"/>
                  <a:pt x="664" y="89"/>
                </a:cubicBezTo>
                <a:cubicBezTo>
                  <a:pt x="616" y="125"/>
                  <a:pt x="616" y="125"/>
                  <a:pt x="616" y="125"/>
                </a:cubicBezTo>
                <a:cubicBezTo>
                  <a:pt x="603" y="116"/>
                  <a:pt x="590" y="108"/>
                  <a:pt x="576" y="100"/>
                </a:cubicBezTo>
                <a:cubicBezTo>
                  <a:pt x="588" y="41"/>
                  <a:pt x="588" y="41"/>
                  <a:pt x="588" y="41"/>
                </a:cubicBezTo>
                <a:cubicBezTo>
                  <a:pt x="569" y="32"/>
                  <a:pt x="550" y="24"/>
                  <a:pt x="529" y="18"/>
                </a:cubicBezTo>
                <a:cubicBezTo>
                  <a:pt x="498" y="69"/>
                  <a:pt x="498" y="69"/>
                  <a:pt x="498" y="69"/>
                </a:cubicBezTo>
                <a:cubicBezTo>
                  <a:pt x="483" y="65"/>
                  <a:pt x="467" y="62"/>
                  <a:pt x="451" y="61"/>
                </a:cubicBezTo>
                <a:cubicBezTo>
                  <a:pt x="440" y="1"/>
                  <a:pt x="440" y="1"/>
                  <a:pt x="440" y="1"/>
                </a:cubicBezTo>
                <a:cubicBezTo>
                  <a:pt x="430" y="0"/>
                  <a:pt x="420" y="0"/>
                  <a:pt x="409" y="0"/>
                </a:cubicBezTo>
                <a:cubicBezTo>
                  <a:pt x="399" y="0"/>
                  <a:pt x="388" y="0"/>
                  <a:pt x="378" y="1"/>
                </a:cubicBezTo>
                <a:cubicBezTo>
                  <a:pt x="367" y="61"/>
                  <a:pt x="367" y="61"/>
                  <a:pt x="367" y="61"/>
                </a:cubicBezTo>
                <a:cubicBezTo>
                  <a:pt x="351" y="62"/>
                  <a:pt x="336" y="65"/>
                  <a:pt x="320" y="69"/>
                </a:cubicBezTo>
                <a:cubicBezTo>
                  <a:pt x="289" y="18"/>
                  <a:pt x="289" y="18"/>
                  <a:pt x="289" y="18"/>
                </a:cubicBezTo>
                <a:cubicBezTo>
                  <a:pt x="269" y="24"/>
                  <a:pt x="250" y="32"/>
                  <a:pt x="231" y="41"/>
                </a:cubicBezTo>
                <a:cubicBezTo>
                  <a:pt x="242" y="100"/>
                  <a:pt x="242" y="100"/>
                  <a:pt x="242" y="100"/>
                </a:cubicBezTo>
                <a:cubicBezTo>
                  <a:pt x="228" y="108"/>
                  <a:pt x="215" y="116"/>
                  <a:pt x="202" y="125"/>
                </a:cubicBezTo>
                <a:cubicBezTo>
                  <a:pt x="155" y="89"/>
                  <a:pt x="155" y="89"/>
                  <a:pt x="155" y="89"/>
                </a:cubicBezTo>
                <a:cubicBezTo>
                  <a:pt x="138" y="102"/>
                  <a:pt x="123" y="116"/>
                  <a:pt x="109" y="132"/>
                </a:cubicBezTo>
                <a:cubicBezTo>
                  <a:pt x="141" y="183"/>
                  <a:pt x="141" y="183"/>
                  <a:pt x="141" y="183"/>
                </a:cubicBezTo>
                <a:cubicBezTo>
                  <a:pt x="131" y="194"/>
                  <a:pt x="121" y="207"/>
                  <a:pt x="113" y="220"/>
                </a:cubicBezTo>
                <a:cubicBezTo>
                  <a:pt x="55" y="203"/>
                  <a:pt x="55" y="203"/>
                  <a:pt x="55" y="203"/>
                </a:cubicBezTo>
                <a:cubicBezTo>
                  <a:pt x="45" y="221"/>
                  <a:pt x="36" y="240"/>
                  <a:pt x="28" y="260"/>
                </a:cubicBezTo>
                <a:cubicBezTo>
                  <a:pt x="76" y="296"/>
                  <a:pt x="76" y="296"/>
                  <a:pt x="76" y="296"/>
                </a:cubicBezTo>
                <a:cubicBezTo>
                  <a:pt x="71" y="310"/>
                  <a:pt x="68" y="325"/>
                  <a:pt x="65" y="340"/>
                </a:cubicBezTo>
                <a:cubicBezTo>
                  <a:pt x="5" y="345"/>
                  <a:pt x="5" y="345"/>
                  <a:pt x="5" y="345"/>
                </a:cubicBezTo>
                <a:cubicBezTo>
                  <a:pt x="1" y="366"/>
                  <a:pt x="0" y="387"/>
                  <a:pt x="0" y="409"/>
                </a:cubicBezTo>
                <a:cubicBezTo>
                  <a:pt x="58" y="425"/>
                  <a:pt x="58" y="425"/>
                  <a:pt x="58" y="425"/>
                </a:cubicBezTo>
                <a:cubicBezTo>
                  <a:pt x="59" y="440"/>
                  <a:pt x="60" y="454"/>
                  <a:pt x="63" y="469"/>
                </a:cubicBezTo>
                <a:cubicBezTo>
                  <a:pt x="9" y="495"/>
                  <a:pt x="9" y="495"/>
                  <a:pt x="9" y="495"/>
                </a:cubicBezTo>
                <a:cubicBezTo>
                  <a:pt x="13" y="516"/>
                  <a:pt x="19" y="537"/>
                  <a:pt x="27" y="557"/>
                </a:cubicBezTo>
                <a:cubicBezTo>
                  <a:pt x="87" y="551"/>
                  <a:pt x="87" y="551"/>
                  <a:pt x="87" y="551"/>
                </a:cubicBezTo>
                <a:cubicBezTo>
                  <a:pt x="93" y="564"/>
                  <a:pt x="99" y="577"/>
                  <a:pt x="107" y="589"/>
                </a:cubicBezTo>
                <a:cubicBezTo>
                  <a:pt x="66" y="633"/>
                  <a:pt x="66" y="633"/>
                  <a:pt x="66" y="633"/>
                </a:cubicBezTo>
                <a:cubicBezTo>
                  <a:pt x="78" y="651"/>
                  <a:pt x="91" y="669"/>
                  <a:pt x="106" y="685"/>
                </a:cubicBezTo>
                <a:cubicBezTo>
                  <a:pt x="160" y="658"/>
                  <a:pt x="160" y="658"/>
                  <a:pt x="160" y="658"/>
                </a:cubicBezTo>
                <a:cubicBezTo>
                  <a:pt x="169" y="667"/>
                  <a:pt x="180" y="677"/>
                  <a:pt x="191" y="685"/>
                </a:cubicBezTo>
                <a:cubicBezTo>
                  <a:pt x="169" y="741"/>
                  <a:pt x="169" y="741"/>
                  <a:pt x="169" y="741"/>
                </a:cubicBezTo>
                <a:cubicBezTo>
                  <a:pt x="186" y="754"/>
                  <a:pt x="205" y="765"/>
                  <a:pt x="225" y="775"/>
                </a:cubicBezTo>
                <a:cubicBezTo>
                  <a:pt x="265" y="730"/>
                  <a:pt x="265" y="730"/>
                  <a:pt x="265" y="730"/>
                </a:cubicBezTo>
                <a:cubicBezTo>
                  <a:pt x="277" y="736"/>
                  <a:pt x="290" y="741"/>
                  <a:pt x="303" y="745"/>
                </a:cubicBezTo>
                <a:cubicBezTo>
                  <a:pt x="303" y="805"/>
                  <a:pt x="303" y="805"/>
                  <a:pt x="303" y="805"/>
                </a:cubicBezTo>
                <a:cubicBezTo>
                  <a:pt x="324" y="811"/>
                  <a:pt x="345" y="815"/>
                  <a:pt x="368" y="817"/>
                </a:cubicBezTo>
                <a:cubicBezTo>
                  <a:pt x="389" y="761"/>
                  <a:pt x="389" y="761"/>
                  <a:pt x="389" y="761"/>
                </a:cubicBezTo>
                <a:cubicBezTo>
                  <a:pt x="396" y="761"/>
                  <a:pt x="402" y="761"/>
                  <a:pt x="409" y="761"/>
                </a:cubicBezTo>
                <a:cubicBezTo>
                  <a:pt x="416" y="761"/>
                  <a:pt x="423" y="761"/>
                  <a:pt x="429" y="761"/>
                </a:cubicBezTo>
                <a:cubicBezTo>
                  <a:pt x="451" y="817"/>
                  <a:pt x="451" y="817"/>
                  <a:pt x="451" y="817"/>
                </a:cubicBezTo>
                <a:cubicBezTo>
                  <a:pt x="473" y="815"/>
                  <a:pt x="495" y="811"/>
                  <a:pt x="516" y="805"/>
                </a:cubicBezTo>
                <a:cubicBezTo>
                  <a:pt x="515" y="745"/>
                  <a:pt x="515" y="745"/>
                  <a:pt x="515" y="745"/>
                </a:cubicBezTo>
                <a:cubicBezTo>
                  <a:pt x="528" y="741"/>
                  <a:pt x="541" y="736"/>
                  <a:pt x="554" y="730"/>
                </a:cubicBezTo>
                <a:cubicBezTo>
                  <a:pt x="594" y="775"/>
                  <a:pt x="594" y="775"/>
                  <a:pt x="594" y="775"/>
                </a:cubicBezTo>
                <a:cubicBezTo>
                  <a:pt x="614" y="765"/>
                  <a:pt x="632" y="754"/>
                  <a:pt x="650" y="741"/>
                </a:cubicBezTo>
                <a:cubicBezTo>
                  <a:pt x="628" y="685"/>
                  <a:pt x="628" y="685"/>
                  <a:pt x="628" y="685"/>
                </a:cubicBezTo>
                <a:cubicBezTo>
                  <a:pt x="639" y="677"/>
                  <a:pt x="649" y="667"/>
                  <a:pt x="659" y="658"/>
                </a:cubicBezTo>
                <a:cubicBezTo>
                  <a:pt x="713" y="685"/>
                  <a:pt x="713" y="685"/>
                  <a:pt x="713" y="685"/>
                </a:cubicBezTo>
                <a:cubicBezTo>
                  <a:pt x="727" y="669"/>
                  <a:pt x="741" y="651"/>
                  <a:pt x="753" y="633"/>
                </a:cubicBezTo>
                <a:cubicBezTo>
                  <a:pt x="712" y="589"/>
                  <a:pt x="712" y="589"/>
                  <a:pt x="712" y="589"/>
                </a:cubicBezTo>
                <a:cubicBezTo>
                  <a:pt x="719" y="577"/>
                  <a:pt x="726" y="564"/>
                  <a:pt x="731" y="551"/>
                </a:cubicBezTo>
                <a:cubicBezTo>
                  <a:pt x="792" y="557"/>
                  <a:pt x="792" y="557"/>
                  <a:pt x="792" y="557"/>
                </a:cubicBezTo>
                <a:cubicBezTo>
                  <a:pt x="799" y="537"/>
                  <a:pt x="805" y="516"/>
                  <a:pt x="810" y="495"/>
                </a:cubicBezTo>
                <a:cubicBezTo>
                  <a:pt x="756" y="469"/>
                  <a:pt x="756" y="469"/>
                  <a:pt x="756" y="469"/>
                </a:cubicBezTo>
                <a:cubicBezTo>
                  <a:pt x="758" y="454"/>
                  <a:pt x="760" y="440"/>
                  <a:pt x="761" y="425"/>
                </a:cubicBezTo>
                <a:close/>
                <a:moveTo>
                  <a:pt x="409" y="695"/>
                </a:moveTo>
                <a:cubicBezTo>
                  <a:pt x="251" y="695"/>
                  <a:pt x="123" y="567"/>
                  <a:pt x="123" y="409"/>
                </a:cubicBezTo>
                <a:cubicBezTo>
                  <a:pt x="123" y="251"/>
                  <a:pt x="251" y="123"/>
                  <a:pt x="409" y="123"/>
                </a:cubicBezTo>
                <a:cubicBezTo>
                  <a:pt x="567" y="123"/>
                  <a:pt x="695" y="251"/>
                  <a:pt x="695" y="409"/>
                </a:cubicBezTo>
                <a:cubicBezTo>
                  <a:pt x="695" y="567"/>
                  <a:pt x="567" y="695"/>
                  <a:pt x="409" y="695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85000"/>
                </a:schemeClr>
              </a:gs>
              <a:gs pos="74000">
                <a:schemeClr val="bg2">
                  <a:lumMod val="85000"/>
                </a:schemeClr>
              </a:gs>
              <a:gs pos="20000">
                <a:schemeClr val="bg2">
                  <a:lumMod val="85000"/>
                </a:schemeClr>
              </a:gs>
              <a:gs pos="50000">
                <a:schemeClr val="bg2">
                  <a:lumMod val="95000"/>
                </a:schemeClr>
              </a:gs>
              <a:gs pos="100000">
                <a:schemeClr val="bg2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91440" tIns="45720" rIns="91440" bIns="45720"/>
          <a:lstStyle/>
          <a:p>
            <a:pPr>
              <a:defRPr/>
            </a:pPr>
            <a:endParaRPr lang="en-US" sz="1355" dirty="0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448484" y="2309701"/>
            <a:ext cx="930431" cy="914411"/>
          </a:xfrm>
          <a:prstGeom prst="ellipse">
            <a:avLst/>
          </a:prstGeom>
          <a:solidFill>
            <a:srgbClr val="C60012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14" name="Freeform 274"/>
          <p:cNvSpPr>
            <a:spLocks noEditPoints="1"/>
          </p:cNvSpPr>
          <p:nvPr/>
        </p:nvSpPr>
        <p:spPr bwMode="auto">
          <a:xfrm>
            <a:off x="8154768" y="3721516"/>
            <a:ext cx="406244" cy="413099"/>
          </a:xfrm>
          <a:custGeom>
            <a:avLst/>
            <a:gdLst>
              <a:gd name="T0" fmla="*/ 68 w 68"/>
              <a:gd name="T1" fmla="*/ 16 h 67"/>
              <a:gd name="T2" fmla="*/ 68 w 68"/>
              <a:gd name="T3" fmla="*/ 66 h 67"/>
              <a:gd name="T4" fmla="*/ 67 w 68"/>
              <a:gd name="T5" fmla="*/ 67 h 67"/>
              <a:gd name="T6" fmla="*/ 56 w 68"/>
              <a:gd name="T7" fmla="*/ 67 h 67"/>
              <a:gd name="T8" fmla="*/ 46 w 68"/>
              <a:gd name="T9" fmla="*/ 67 h 67"/>
              <a:gd name="T10" fmla="*/ 36 w 68"/>
              <a:gd name="T11" fmla="*/ 67 h 67"/>
              <a:gd name="T12" fmla="*/ 25 w 68"/>
              <a:gd name="T13" fmla="*/ 67 h 67"/>
              <a:gd name="T14" fmla="*/ 16 w 68"/>
              <a:gd name="T15" fmla="*/ 67 h 67"/>
              <a:gd name="T16" fmla="*/ 5 w 68"/>
              <a:gd name="T17" fmla="*/ 67 h 67"/>
              <a:gd name="T18" fmla="*/ 2 w 68"/>
              <a:gd name="T19" fmla="*/ 67 h 67"/>
              <a:gd name="T20" fmla="*/ 0 w 68"/>
              <a:gd name="T21" fmla="*/ 66 h 67"/>
              <a:gd name="T22" fmla="*/ 2 w 68"/>
              <a:gd name="T23" fmla="*/ 64 h 67"/>
              <a:gd name="T24" fmla="*/ 3 w 68"/>
              <a:gd name="T25" fmla="*/ 64 h 67"/>
              <a:gd name="T26" fmla="*/ 3 w 68"/>
              <a:gd name="T27" fmla="*/ 56 h 67"/>
              <a:gd name="T28" fmla="*/ 5 w 68"/>
              <a:gd name="T29" fmla="*/ 54 h 67"/>
              <a:gd name="T30" fmla="*/ 16 w 68"/>
              <a:gd name="T31" fmla="*/ 54 h 67"/>
              <a:gd name="T32" fmla="*/ 17 w 68"/>
              <a:gd name="T33" fmla="*/ 56 h 67"/>
              <a:gd name="T34" fmla="*/ 17 w 68"/>
              <a:gd name="T35" fmla="*/ 64 h 67"/>
              <a:gd name="T36" fmla="*/ 24 w 68"/>
              <a:gd name="T37" fmla="*/ 64 h 67"/>
              <a:gd name="T38" fmla="*/ 24 w 68"/>
              <a:gd name="T39" fmla="*/ 40 h 67"/>
              <a:gd name="T40" fmla="*/ 25 w 68"/>
              <a:gd name="T41" fmla="*/ 38 h 67"/>
              <a:gd name="T42" fmla="*/ 36 w 68"/>
              <a:gd name="T43" fmla="*/ 38 h 67"/>
              <a:gd name="T44" fmla="*/ 38 w 68"/>
              <a:gd name="T45" fmla="*/ 40 h 67"/>
              <a:gd name="T46" fmla="*/ 38 w 68"/>
              <a:gd name="T47" fmla="*/ 64 h 67"/>
              <a:gd name="T48" fmla="*/ 44 w 68"/>
              <a:gd name="T49" fmla="*/ 64 h 67"/>
              <a:gd name="T50" fmla="*/ 44 w 68"/>
              <a:gd name="T51" fmla="*/ 20 h 67"/>
              <a:gd name="T52" fmla="*/ 46 w 68"/>
              <a:gd name="T53" fmla="*/ 18 h 67"/>
              <a:gd name="T54" fmla="*/ 56 w 68"/>
              <a:gd name="T55" fmla="*/ 18 h 67"/>
              <a:gd name="T56" fmla="*/ 58 w 68"/>
              <a:gd name="T57" fmla="*/ 20 h 67"/>
              <a:gd name="T58" fmla="*/ 58 w 68"/>
              <a:gd name="T59" fmla="*/ 64 h 67"/>
              <a:gd name="T60" fmla="*/ 65 w 68"/>
              <a:gd name="T61" fmla="*/ 64 h 67"/>
              <a:gd name="T62" fmla="*/ 65 w 68"/>
              <a:gd name="T63" fmla="*/ 16 h 67"/>
              <a:gd name="T64" fmla="*/ 67 w 68"/>
              <a:gd name="T65" fmla="*/ 15 h 67"/>
              <a:gd name="T66" fmla="*/ 68 w 68"/>
              <a:gd name="T67" fmla="*/ 16 h 67"/>
              <a:gd name="T68" fmla="*/ 2 w 68"/>
              <a:gd name="T69" fmla="*/ 48 h 67"/>
              <a:gd name="T70" fmla="*/ 2 w 68"/>
              <a:gd name="T71" fmla="*/ 48 h 67"/>
              <a:gd name="T72" fmla="*/ 29 w 68"/>
              <a:gd name="T73" fmla="*/ 30 h 67"/>
              <a:gd name="T74" fmla="*/ 55 w 68"/>
              <a:gd name="T75" fmla="*/ 6 h 67"/>
              <a:gd name="T76" fmla="*/ 55 w 68"/>
              <a:gd name="T77" fmla="*/ 13 h 67"/>
              <a:gd name="T78" fmla="*/ 56 w 68"/>
              <a:gd name="T79" fmla="*/ 15 h 67"/>
              <a:gd name="T80" fmla="*/ 58 w 68"/>
              <a:gd name="T81" fmla="*/ 13 h 67"/>
              <a:gd name="T82" fmla="*/ 58 w 68"/>
              <a:gd name="T83" fmla="*/ 2 h 67"/>
              <a:gd name="T84" fmla="*/ 56 w 68"/>
              <a:gd name="T85" fmla="*/ 0 h 67"/>
              <a:gd name="T86" fmla="*/ 46 w 68"/>
              <a:gd name="T87" fmla="*/ 0 h 67"/>
              <a:gd name="T88" fmla="*/ 44 w 68"/>
              <a:gd name="T89" fmla="*/ 2 h 67"/>
              <a:gd name="T90" fmla="*/ 46 w 68"/>
              <a:gd name="T91" fmla="*/ 3 h 67"/>
              <a:gd name="T92" fmla="*/ 53 w 68"/>
              <a:gd name="T93" fmla="*/ 3 h 67"/>
              <a:gd name="T94" fmla="*/ 27 w 68"/>
              <a:gd name="T95" fmla="*/ 28 h 67"/>
              <a:gd name="T96" fmla="*/ 1 w 68"/>
              <a:gd name="T97" fmla="*/ 45 h 67"/>
              <a:gd name="T98" fmla="*/ 0 w 68"/>
              <a:gd name="T99" fmla="*/ 47 h 67"/>
              <a:gd name="T100" fmla="*/ 2 w 68"/>
              <a:gd name="T101" fmla="*/ 4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" h="67">
                <a:moveTo>
                  <a:pt x="68" y="16"/>
                </a:move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7"/>
                  <a:pt x="6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5"/>
                  <a:pt x="4" y="54"/>
                  <a:pt x="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4"/>
                  <a:pt x="17" y="55"/>
                  <a:pt x="17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9"/>
                  <a:pt x="24" y="38"/>
                  <a:pt x="25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8"/>
                  <a:pt x="38" y="39"/>
                  <a:pt x="38" y="40"/>
                </a:cubicBezTo>
                <a:cubicBezTo>
                  <a:pt x="38" y="64"/>
                  <a:pt x="38" y="64"/>
                  <a:pt x="38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5" y="18"/>
                  <a:pt x="4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8"/>
                  <a:pt x="58" y="19"/>
                  <a:pt x="58" y="20"/>
                </a:cubicBezTo>
                <a:cubicBezTo>
                  <a:pt x="58" y="64"/>
                  <a:pt x="58" y="64"/>
                  <a:pt x="58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6" y="15"/>
                  <a:pt x="67" y="15"/>
                </a:cubicBezTo>
                <a:cubicBezTo>
                  <a:pt x="68" y="15"/>
                  <a:pt x="68" y="15"/>
                  <a:pt x="68" y="16"/>
                </a:cubicBezTo>
                <a:close/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3" y="48"/>
                  <a:pt x="16" y="40"/>
                  <a:pt x="29" y="30"/>
                </a:cubicBezTo>
                <a:cubicBezTo>
                  <a:pt x="40" y="22"/>
                  <a:pt x="51" y="10"/>
                  <a:pt x="55" y="6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4"/>
                  <a:pt x="55" y="15"/>
                  <a:pt x="56" y="15"/>
                </a:cubicBezTo>
                <a:cubicBezTo>
                  <a:pt x="57" y="15"/>
                  <a:pt x="58" y="14"/>
                  <a:pt x="58" y="13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7" y="0"/>
                  <a:pt x="5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3"/>
                  <a:pt x="45" y="3"/>
                  <a:pt x="46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0" y="7"/>
                  <a:pt x="38" y="20"/>
                  <a:pt x="27" y="28"/>
                </a:cubicBezTo>
                <a:cubicBezTo>
                  <a:pt x="15" y="37"/>
                  <a:pt x="1" y="45"/>
                  <a:pt x="1" y="45"/>
                </a:cubicBezTo>
                <a:cubicBezTo>
                  <a:pt x="0" y="46"/>
                  <a:pt x="0" y="47"/>
                  <a:pt x="0" y="47"/>
                </a:cubicBezTo>
                <a:cubicBezTo>
                  <a:pt x="1" y="48"/>
                  <a:pt x="1" y="48"/>
                  <a:pt x="2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15" name="Freeform 201"/>
          <p:cNvSpPr>
            <a:spLocks noEditPoints="1"/>
          </p:cNvSpPr>
          <p:nvPr/>
        </p:nvSpPr>
        <p:spPr bwMode="auto">
          <a:xfrm>
            <a:off x="6325968" y="1924467"/>
            <a:ext cx="504528" cy="552950"/>
          </a:xfrm>
          <a:custGeom>
            <a:avLst/>
            <a:gdLst>
              <a:gd name="T0" fmla="*/ 7 w 71"/>
              <a:gd name="T1" fmla="*/ 53 h 76"/>
              <a:gd name="T2" fmla="*/ 6 w 71"/>
              <a:gd name="T3" fmla="*/ 50 h 76"/>
              <a:gd name="T4" fmla="*/ 21 w 71"/>
              <a:gd name="T5" fmla="*/ 13 h 76"/>
              <a:gd name="T6" fmla="*/ 24 w 71"/>
              <a:gd name="T7" fmla="*/ 11 h 76"/>
              <a:gd name="T8" fmla="*/ 17 w 71"/>
              <a:gd name="T9" fmla="*/ 7 h 76"/>
              <a:gd name="T10" fmla="*/ 9 w 71"/>
              <a:gd name="T11" fmla="*/ 33 h 76"/>
              <a:gd name="T12" fmla="*/ 2 w 71"/>
              <a:gd name="T13" fmla="*/ 36 h 76"/>
              <a:gd name="T14" fmla="*/ 35 w 71"/>
              <a:gd name="T15" fmla="*/ 10 h 76"/>
              <a:gd name="T16" fmla="*/ 35 w 71"/>
              <a:gd name="T17" fmla="*/ 0 h 76"/>
              <a:gd name="T18" fmla="*/ 35 w 71"/>
              <a:gd name="T19" fmla="*/ 10 h 76"/>
              <a:gd name="T20" fmla="*/ 50 w 71"/>
              <a:gd name="T21" fmla="*/ 13 h 76"/>
              <a:gd name="T22" fmla="*/ 51 w 71"/>
              <a:gd name="T23" fmla="*/ 5 h 76"/>
              <a:gd name="T24" fmla="*/ 58 w 71"/>
              <a:gd name="T25" fmla="*/ 23 h 76"/>
              <a:gd name="T26" fmla="*/ 66 w 71"/>
              <a:gd name="T27" fmla="*/ 17 h 76"/>
              <a:gd name="T28" fmla="*/ 57 w 71"/>
              <a:gd name="T29" fmla="*/ 22 h 76"/>
              <a:gd name="T30" fmla="*/ 62 w 71"/>
              <a:gd name="T31" fmla="*/ 33 h 76"/>
              <a:gd name="T32" fmla="*/ 69 w 71"/>
              <a:gd name="T33" fmla="*/ 36 h 76"/>
              <a:gd name="T34" fmla="*/ 13 w 71"/>
              <a:gd name="T35" fmla="*/ 20 h 76"/>
              <a:gd name="T36" fmla="*/ 6 w 71"/>
              <a:gd name="T37" fmla="*/ 19 h 76"/>
              <a:gd name="T38" fmla="*/ 14 w 71"/>
              <a:gd name="T39" fmla="*/ 22 h 76"/>
              <a:gd name="T40" fmla="*/ 49 w 71"/>
              <a:gd name="T41" fmla="*/ 49 h 76"/>
              <a:gd name="T42" fmla="*/ 45 w 71"/>
              <a:gd name="T43" fmla="*/ 61 h 76"/>
              <a:gd name="T44" fmla="*/ 46 w 71"/>
              <a:gd name="T45" fmla="*/ 66 h 76"/>
              <a:gd name="T46" fmla="*/ 42 w 71"/>
              <a:gd name="T47" fmla="*/ 73 h 76"/>
              <a:gd name="T48" fmla="*/ 33 w 71"/>
              <a:gd name="T49" fmla="*/ 76 h 76"/>
              <a:gd name="T50" fmla="*/ 25 w 71"/>
              <a:gd name="T51" fmla="*/ 70 h 76"/>
              <a:gd name="T52" fmla="*/ 26 w 71"/>
              <a:gd name="T53" fmla="*/ 65 h 76"/>
              <a:gd name="T54" fmla="*/ 25 w 71"/>
              <a:gd name="T55" fmla="*/ 59 h 76"/>
              <a:gd name="T56" fmla="*/ 16 w 71"/>
              <a:gd name="T57" fmla="*/ 35 h 76"/>
              <a:gd name="T58" fmla="*/ 41 w 71"/>
              <a:gd name="T59" fmla="*/ 73 h 76"/>
              <a:gd name="T60" fmla="*/ 30 w 71"/>
              <a:gd name="T61" fmla="*/ 73 h 76"/>
              <a:gd name="T62" fmla="*/ 41 w 71"/>
              <a:gd name="T63" fmla="*/ 73 h 76"/>
              <a:gd name="T64" fmla="*/ 30 w 71"/>
              <a:gd name="T65" fmla="*/ 69 h 76"/>
              <a:gd name="T66" fmla="*/ 33 w 71"/>
              <a:gd name="T67" fmla="*/ 71 h 76"/>
              <a:gd name="T68" fmla="*/ 44 w 71"/>
              <a:gd name="T69" fmla="*/ 70 h 76"/>
              <a:gd name="T70" fmla="*/ 30 w 71"/>
              <a:gd name="T71" fmla="*/ 66 h 76"/>
              <a:gd name="T72" fmla="*/ 41 w 71"/>
              <a:gd name="T73" fmla="*/ 67 h 76"/>
              <a:gd name="T74" fmla="*/ 41 w 71"/>
              <a:gd name="T75" fmla="*/ 62 h 76"/>
              <a:gd name="T76" fmla="*/ 30 w 71"/>
              <a:gd name="T77" fmla="*/ 64 h 76"/>
              <a:gd name="T78" fmla="*/ 44 w 71"/>
              <a:gd name="T79" fmla="*/ 59 h 76"/>
              <a:gd name="T80" fmla="*/ 28 w 71"/>
              <a:gd name="T81" fmla="*/ 59 h 76"/>
              <a:gd name="T82" fmla="*/ 30 w 71"/>
              <a:gd name="T83" fmla="*/ 60 h 76"/>
              <a:gd name="T84" fmla="*/ 52 w 71"/>
              <a:gd name="T85" fmla="*/ 35 h 76"/>
              <a:gd name="T86" fmla="*/ 24 w 71"/>
              <a:gd name="T87" fmla="*/ 47 h 76"/>
              <a:gd name="T88" fmla="*/ 28 w 71"/>
              <a:gd name="T89" fmla="*/ 39 h 76"/>
              <a:gd name="T90" fmla="*/ 33 w 71"/>
              <a:gd name="T91" fmla="*/ 56 h 76"/>
              <a:gd name="T92" fmla="*/ 42 w 71"/>
              <a:gd name="T93" fmla="*/ 38 h 76"/>
              <a:gd name="T94" fmla="*/ 42 w 71"/>
              <a:gd name="T95" fmla="*/ 56 h 76"/>
              <a:gd name="T96" fmla="*/ 65 w 71"/>
              <a:gd name="T97" fmla="*/ 50 h 76"/>
              <a:gd name="T98" fmla="*/ 58 w 71"/>
              <a:gd name="T99" fmla="*/ 50 h 76"/>
              <a:gd name="T100" fmla="*/ 66 w 71"/>
              <a:gd name="T101" fmla="*/ 53 h 76"/>
              <a:gd name="T102" fmla="*/ 21 w 71"/>
              <a:gd name="T103" fmla="*/ 57 h 76"/>
              <a:gd name="T104" fmla="*/ 19 w 71"/>
              <a:gd name="T105" fmla="*/ 66 h 76"/>
              <a:gd name="T106" fmla="*/ 23 w 71"/>
              <a:gd name="T107" fmla="*/ 57 h 76"/>
              <a:gd name="T108" fmla="*/ 47 w 71"/>
              <a:gd name="T109" fmla="*/ 59 h 76"/>
              <a:gd name="T110" fmla="*/ 53 w 71"/>
              <a:gd name="T111" fmla="*/ 6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" h="76">
                <a:moveTo>
                  <a:pt x="14" y="47"/>
                </a:moveTo>
                <a:cubicBezTo>
                  <a:pt x="14" y="48"/>
                  <a:pt x="14" y="49"/>
                  <a:pt x="13" y="50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6" y="53"/>
                </a:cubicBezTo>
                <a:cubicBezTo>
                  <a:pt x="6" y="53"/>
                  <a:pt x="5" y="53"/>
                  <a:pt x="5" y="53"/>
                </a:cubicBezTo>
                <a:cubicBezTo>
                  <a:pt x="5" y="52"/>
                  <a:pt x="5" y="51"/>
                  <a:pt x="6" y="50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3" y="47"/>
                  <a:pt x="14" y="47"/>
                </a:cubicBezTo>
                <a:close/>
                <a:moveTo>
                  <a:pt x="21" y="13"/>
                </a:moveTo>
                <a:cubicBezTo>
                  <a:pt x="21" y="13"/>
                  <a:pt x="22" y="14"/>
                  <a:pt x="22" y="14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19" y="4"/>
                  <a:pt x="18" y="5"/>
                </a:cubicBezTo>
                <a:cubicBezTo>
                  <a:pt x="17" y="5"/>
                  <a:pt x="17" y="6"/>
                  <a:pt x="17" y="7"/>
                </a:cubicBezTo>
                <a:lnTo>
                  <a:pt x="21" y="13"/>
                </a:lnTo>
                <a:close/>
                <a:moveTo>
                  <a:pt x="10" y="35"/>
                </a:moveTo>
                <a:cubicBezTo>
                  <a:pt x="10" y="34"/>
                  <a:pt x="10" y="33"/>
                  <a:pt x="9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4"/>
                  <a:pt x="0" y="35"/>
                </a:cubicBezTo>
                <a:cubicBezTo>
                  <a:pt x="0" y="36"/>
                  <a:pt x="1" y="36"/>
                  <a:pt x="2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6"/>
                  <a:pt x="10" y="36"/>
                  <a:pt x="10" y="35"/>
                </a:cubicBezTo>
                <a:close/>
                <a:moveTo>
                  <a:pt x="35" y="10"/>
                </a:moveTo>
                <a:cubicBezTo>
                  <a:pt x="36" y="10"/>
                  <a:pt x="37" y="9"/>
                  <a:pt x="37" y="8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6" y="0"/>
                  <a:pt x="35" y="0"/>
                </a:cubicBezTo>
                <a:cubicBezTo>
                  <a:pt x="35" y="0"/>
                  <a:pt x="34" y="1"/>
                  <a:pt x="34" y="1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5" y="10"/>
                  <a:pt x="35" y="10"/>
                </a:cubicBezTo>
                <a:close/>
                <a:moveTo>
                  <a:pt x="48" y="13"/>
                </a:moveTo>
                <a:cubicBezTo>
                  <a:pt x="48" y="13"/>
                  <a:pt x="48" y="14"/>
                  <a:pt x="49" y="14"/>
                </a:cubicBezTo>
                <a:cubicBezTo>
                  <a:pt x="49" y="14"/>
                  <a:pt x="50" y="13"/>
                  <a:pt x="50" y="13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3" y="5"/>
                </a:cubicBezTo>
                <a:cubicBezTo>
                  <a:pt x="52" y="4"/>
                  <a:pt x="51" y="4"/>
                  <a:pt x="51" y="5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2"/>
                  <a:pt x="47" y="13"/>
                  <a:pt x="48" y="13"/>
                </a:cubicBezTo>
                <a:close/>
                <a:moveTo>
                  <a:pt x="58" y="23"/>
                </a:moveTo>
                <a:cubicBezTo>
                  <a:pt x="59" y="23"/>
                  <a:pt x="59" y="23"/>
                  <a:pt x="59" y="23"/>
                </a:cubicBezTo>
                <a:cubicBezTo>
                  <a:pt x="65" y="19"/>
                  <a:pt x="65" y="19"/>
                  <a:pt x="65" y="19"/>
                </a:cubicBezTo>
                <a:cubicBezTo>
                  <a:pt x="66" y="19"/>
                  <a:pt x="66" y="18"/>
                  <a:pt x="66" y="17"/>
                </a:cubicBezTo>
                <a:cubicBezTo>
                  <a:pt x="65" y="17"/>
                  <a:pt x="65" y="16"/>
                  <a:pt x="64" y="17"/>
                </a:cubicBezTo>
                <a:cubicBezTo>
                  <a:pt x="58" y="20"/>
                  <a:pt x="58" y="20"/>
                  <a:pt x="58" y="20"/>
                </a:cubicBezTo>
                <a:cubicBezTo>
                  <a:pt x="57" y="21"/>
                  <a:pt x="57" y="22"/>
                  <a:pt x="57" y="22"/>
                </a:cubicBezTo>
                <a:cubicBezTo>
                  <a:pt x="57" y="23"/>
                  <a:pt x="58" y="23"/>
                  <a:pt x="58" y="23"/>
                </a:cubicBezTo>
                <a:close/>
                <a:moveTo>
                  <a:pt x="69" y="33"/>
                </a:moveTo>
                <a:cubicBezTo>
                  <a:pt x="62" y="33"/>
                  <a:pt x="62" y="33"/>
                  <a:pt x="62" y="33"/>
                </a:cubicBezTo>
                <a:cubicBezTo>
                  <a:pt x="61" y="33"/>
                  <a:pt x="60" y="34"/>
                  <a:pt x="60" y="35"/>
                </a:cubicBezTo>
                <a:cubicBezTo>
                  <a:pt x="60" y="36"/>
                  <a:pt x="61" y="36"/>
                  <a:pt x="62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0" y="36"/>
                  <a:pt x="71" y="36"/>
                  <a:pt x="71" y="35"/>
                </a:cubicBezTo>
                <a:cubicBezTo>
                  <a:pt x="71" y="34"/>
                  <a:pt x="70" y="33"/>
                  <a:pt x="69" y="33"/>
                </a:cubicBezTo>
                <a:close/>
                <a:moveTo>
                  <a:pt x="13" y="20"/>
                </a:moveTo>
                <a:cubicBezTo>
                  <a:pt x="7" y="17"/>
                  <a:pt x="7" y="17"/>
                  <a:pt x="7" y="17"/>
                </a:cubicBezTo>
                <a:cubicBezTo>
                  <a:pt x="6" y="16"/>
                  <a:pt x="5" y="17"/>
                  <a:pt x="5" y="17"/>
                </a:cubicBezTo>
                <a:cubicBezTo>
                  <a:pt x="5" y="18"/>
                  <a:pt x="5" y="19"/>
                  <a:pt x="6" y="19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3" y="23"/>
                </a:cubicBezTo>
                <a:cubicBezTo>
                  <a:pt x="13" y="23"/>
                  <a:pt x="14" y="23"/>
                  <a:pt x="14" y="22"/>
                </a:cubicBezTo>
                <a:cubicBezTo>
                  <a:pt x="14" y="22"/>
                  <a:pt x="14" y="21"/>
                  <a:pt x="13" y="20"/>
                </a:cubicBezTo>
                <a:close/>
                <a:moveTo>
                  <a:pt x="55" y="35"/>
                </a:moveTo>
                <a:cubicBezTo>
                  <a:pt x="55" y="41"/>
                  <a:pt x="53" y="46"/>
                  <a:pt x="49" y="49"/>
                </a:cubicBezTo>
                <a:cubicBezTo>
                  <a:pt x="46" y="53"/>
                  <a:pt x="45" y="56"/>
                  <a:pt x="45" y="58"/>
                </a:cubicBezTo>
                <a:cubicBezTo>
                  <a:pt x="45" y="58"/>
                  <a:pt x="46" y="59"/>
                  <a:pt x="46" y="59"/>
                </a:cubicBezTo>
                <a:cubicBezTo>
                  <a:pt x="46" y="60"/>
                  <a:pt x="45" y="61"/>
                  <a:pt x="45" y="61"/>
                </a:cubicBezTo>
                <a:cubicBezTo>
                  <a:pt x="45" y="62"/>
                  <a:pt x="46" y="62"/>
                  <a:pt x="46" y="63"/>
                </a:cubicBezTo>
                <a:cubicBezTo>
                  <a:pt x="46" y="64"/>
                  <a:pt x="45" y="64"/>
                  <a:pt x="45" y="65"/>
                </a:cubicBezTo>
                <a:cubicBezTo>
                  <a:pt x="45" y="65"/>
                  <a:pt x="46" y="66"/>
                  <a:pt x="46" y="66"/>
                </a:cubicBezTo>
                <a:cubicBezTo>
                  <a:pt x="46" y="67"/>
                  <a:pt x="45" y="68"/>
                  <a:pt x="45" y="68"/>
                </a:cubicBezTo>
                <a:cubicBezTo>
                  <a:pt x="45" y="69"/>
                  <a:pt x="46" y="69"/>
                  <a:pt x="46" y="70"/>
                </a:cubicBezTo>
                <a:cubicBezTo>
                  <a:pt x="46" y="71"/>
                  <a:pt x="44" y="72"/>
                  <a:pt x="42" y="73"/>
                </a:cubicBezTo>
                <a:cubicBezTo>
                  <a:pt x="42" y="73"/>
                  <a:pt x="43" y="73"/>
                  <a:pt x="43" y="73"/>
                </a:cubicBezTo>
                <a:cubicBezTo>
                  <a:pt x="43" y="75"/>
                  <a:pt x="41" y="76"/>
                  <a:pt x="38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0" y="76"/>
                  <a:pt x="28" y="75"/>
                  <a:pt x="28" y="73"/>
                </a:cubicBezTo>
                <a:cubicBezTo>
                  <a:pt x="28" y="73"/>
                  <a:pt x="29" y="73"/>
                  <a:pt x="29" y="73"/>
                </a:cubicBezTo>
                <a:cubicBezTo>
                  <a:pt x="27" y="72"/>
                  <a:pt x="25" y="71"/>
                  <a:pt x="25" y="70"/>
                </a:cubicBezTo>
                <a:cubicBezTo>
                  <a:pt x="25" y="69"/>
                  <a:pt x="26" y="69"/>
                  <a:pt x="26" y="68"/>
                </a:cubicBezTo>
                <a:cubicBezTo>
                  <a:pt x="26" y="68"/>
                  <a:pt x="25" y="67"/>
                  <a:pt x="25" y="66"/>
                </a:cubicBezTo>
                <a:cubicBezTo>
                  <a:pt x="25" y="66"/>
                  <a:pt x="26" y="65"/>
                  <a:pt x="26" y="65"/>
                </a:cubicBezTo>
                <a:cubicBezTo>
                  <a:pt x="26" y="64"/>
                  <a:pt x="25" y="64"/>
                  <a:pt x="25" y="63"/>
                </a:cubicBezTo>
                <a:cubicBezTo>
                  <a:pt x="25" y="62"/>
                  <a:pt x="26" y="62"/>
                  <a:pt x="26" y="61"/>
                </a:cubicBezTo>
                <a:cubicBezTo>
                  <a:pt x="26" y="61"/>
                  <a:pt x="25" y="60"/>
                  <a:pt x="25" y="59"/>
                </a:cubicBezTo>
                <a:cubicBezTo>
                  <a:pt x="25" y="59"/>
                  <a:pt x="26" y="58"/>
                  <a:pt x="26" y="58"/>
                </a:cubicBezTo>
                <a:cubicBezTo>
                  <a:pt x="26" y="56"/>
                  <a:pt x="25" y="53"/>
                  <a:pt x="22" y="49"/>
                </a:cubicBezTo>
                <a:cubicBezTo>
                  <a:pt x="18" y="46"/>
                  <a:pt x="16" y="41"/>
                  <a:pt x="16" y="35"/>
                </a:cubicBezTo>
                <a:cubicBezTo>
                  <a:pt x="16" y="24"/>
                  <a:pt x="25" y="16"/>
                  <a:pt x="35" y="16"/>
                </a:cubicBezTo>
                <a:cubicBezTo>
                  <a:pt x="46" y="16"/>
                  <a:pt x="55" y="24"/>
                  <a:pt x="55" y="35"/>
                </a:cubicBezTo>
                <a:close/>
                <a:moveTo>
                  <a:pt x="41" y="73"/>
                </a:moveTo>
                <a:cubicBezTo>
                  <a:pt x="40" y="73"/>
                  <a:pt x="40" y="73"/>
                  <a:pt x="38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1" y="73"/>
                  <a:pt x="30" y="73"/>
                  <a:pt x="30" y="73"/>
                </a:cubicBezTo>
                <a:cubicBezTo>
                  <a:pt x="30" y="74"/>
                  <a:pt x="31" y="74"/>
                  <a:pt x="33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40" y="74"/>
                  <a:pt x="40" y="74"/>
                  <a:pt x="41" y="73"/>
                </a:cubicBezTo>
                <a:close/>
                <a:moveTo>
                  <a:pt x="44" y="70"/>
                </a:moveTo>
                <a:cubicBezTo>
                  <a:pt x="44" y="70"/>
                  <a:pt x="43" y="69"/>
                  <a:pt x="41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28" y="69"/>
                  <a:pt x="27" y="70"/>
                  <a:pt x="27" y="70"/>
                </a:cubicBezTo>
                <a:cubicBezTo>
                  <a:pt x="27" y="70"/>
                  <a:pt x="28" y="71"/>
                  <a:pt x="30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3" y="71"/>
                  <a:pt x="44" y="70"/>
                  <a:pt x="44" y="70"/>
                </a:cubicBezTo>
                <a:close/>
                <a:moveTo>
                  <a:pt x="44" y="66"/>
                </a:moveTo>
                <a:cubicBezTo>
                  <a:pt x="44" y="66"/>
                  <a:pt x="43" y="66"/>
                  <a:pt x="41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28" y="66"/>
                  <a:pt x="27" y="66"/>
                  <a:pt x="27" y="66"/>
                </a:cubicBezTo>
                <a:cubicBezTo>
                  <a:pt x="27" y="67"/>
                  <a:pt x="28" y="67"/>
                  <a:pt x="30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3" y="67"/>
                  <a:pt x="44" y="67"/>
                  <a:pt x="44" y="66"/>
                </a:cubicBezTo>
                <a:close/>
                <a:moveTo>
                  <a:pt x="44" y="63"/>
                </a:moveTo>
                <a:cubicBezTo>
                  <a:pt x="44" y="63"/>
                  <a:pt x="43" y="62"/>
                  <a:pt x="41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28" y="62"/>
                  <a:pt x="27" y="63"/>
                  <a:pt x="27" y="63"/>
                </a:cubicBezTo>
                <a:cubicBezTo>
                  <a:pt x="27" y="63"/>
                  <a:pt x="28" y="64"/>
                  <a:pt x="30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3" y="64"/>
                  <a:pt x="44" y="63"/>
                  <a:pt x="44" y="63"/>
                </a:cubicBezTo>
                <a:close/>
                <a:moveTo>
                  <a:pt x="44" y="59"/>
                </a:moveTo>
                <a:cubicBezTo>
                  <a:pt x="44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0"/>
                  <a:pt x="28" y="60"/>
                  <a:pt x="30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43" y="60"/>
                  <a:pt x="44" y="60"/>
                  <a:pt x="44" y="59"/>
                </a:cubicBezTo>
                <a:close/>
                <a:moveTo>
                  <a:pt x="52" y="35"/>
                </a:moveTo>
                <a:cubicBezTo>
                  <a:pt x="52" y="26"/>
                  <a:pt x="45" y="19"/>
                  <a:pt x="35" y="19"/>
                </a:cubicBezTo>
                <a:cubicBezTo>
                  <a:pt x="26" y="19"/>
                  <a:pt x="19" y="26"/>
                  <a:pt x="19" y="35"/>
                </a:cubicBezTo>
                <a:cubicBezTo>
                  <a:pt x="19" y="40"/>
                  <a:pt x="21" y="44"/>
                  <a:pt x="24" y="47"/>
                </a:cubicBezTo>
                <a:cubicBezTo>
                  <a:pt x="27" y="50"/>
                  <a:pt x="28" y="53"/>
                  <a:pt x="29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8"/>
                  <a:pt x="29" y="38"/>
                  <a:pt x="29" y="38"/>
                </a:cubicBezTo>
                <a:cubicBezTo>
                  <a:pt x="30" y="38"/>
                  <a:pt x="30" y="38"/>
                  <a:pt x="30" y="39"/>
                </a:cubicBezTo>
                <a:cubicBezTo>
                  <a:pt x="33" y="56"/>
                  <a:pt x="33" y="56"/>
                  <a:pt x="33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8"/>
                  <a:pt x="41" y="38"/>
                  <a:pt x="42" y="38"/>
                </a:cubicBezTo>
                <a:cubicBezTo>
                  <a:pt x="42" y="38"/>
                  <a:pt x="43" y="38"/>
                  <a:pt x="43" y="39"/>
                </a:cubicBezTo>
                <a:cubicBezTo>
                  <a:pt x="40" y="56"/>
                  <a:pt x="40" y="56"/>
                  <a:pt x="40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3" y="53"/>
                  <a:pt x="44" y="50"/>
                  <a:pt x="47" y="47"/>
                </a:cubicBezTo>
                <a:cubicBezTo>
                  <a:pt x="50" y="44"/>
                  <a:pt x="52" y="40"/>
                  <a:pt x="52" y="35"/>
                </a:cubicBezTo>
                <a:close/>
                <a:moveTo>
                  <a:pt x="65" y="50"/>
                </a:moveTo>
                <a:cubicBezTo>
                  <a:pt x="59" y="47"/>
                  <a:pt x="59" y="47"/>
                  <a:pt x="59" y="47"/>
                </a:cubicBezTo>
                <a:cubicBezTo>
                  <a:pt x="58" y="47"/>
                  <a:pt x="58" y="47"/>
                  <a:pt x="57" y="47"/>
                </a:cubicBezTo>
                <a:cubicBezTo>
                  <a:pt x="57" y="48"/>
                  <a:pt x="57" y="49"/>
                  <a:pt x="58" y="50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3"/>
                  <a:pt x="64" y="53"/>
                  <a:pt x="65" y="53"/>
                </a:cubicBezTo>
                <a:cubicBezTo>
                  <a:pt x="65" y="53"/>
                  <a:pt x="66" y="53"/>
                  <a:pt x="66" y="53"/>
                </a:cubicBezTo>
                <a:cubicBezTo>
                  <a:pt x="66" y="52"/>
                  <a:pt x="66" y="51"/>
                  <a:pt x="65" y="50"/>
                </a:cubicBezTo>
                <a:close/>
                <a:moveTo>
                  <a:pt x="23" y="57"/>
                </a:moveTo>
                <a:cubicBezTo>
                  <a:pt x="22" y="56"/>
                  <a:pt x="21" y="56"/>
                  <a:pt x="21" y="57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4"/>
                  <a:pt x="17" y="65"/>
                  <a:pt x="18" y="65"/>
                </a:cubicBezTo>
                <a:cubicBezTo>
                  <a:pt x="18" y="66"/>
                  <a:pt x="18" y="66"/>
                  <a:pt x="19" y="66"/>
                </a:cubicBezTo>
                <a:cubicBezTo>
                  <a:pt x="19" y="66"/>
                  <a:pt x="20" y="65"/>
                  <a:pt x="20" y="65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8"/>
                  <a:pt x="24" y="57"/>
                  <a:pt x="23" y="57"/>
                </a:cubicBezTo>
                <a:close/>
                <a:moveTo>
                  <a:pt x="50" y="57"/>
                </a:moveTo>
                <a:cubicBezTo>
                  <a:pt x="50" y="56"/>
                  <a:pt x="49" y="56"/>
                  <a:pt x="48" y="57"/>
                </a:cubicBezTo>
                <a:cubicBezTo>
                  <a:pt x="47" y="57"/>
                  <a:pt x="47" y="58"/>
                  <a:pt x="47" y="59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2" y="66"/>
                  <a:pt x="52" y="66"/>
                </a:cubicBezTo>
                <a:cubicBezTo>
                  <a:pt x="53" y="66"/>
                  <a:pt x="53" y="66"/>
                  <a:pt x="53" y="65"/>
                </a:cubicBezTo>
                <a:cubicBezTo>
                  <a:pt x="54" y="65"/>
                  <a:pt x="54" y="64"/>
                  <a:pt x="54" y="63"/>
                </a:cubicBezTo>
                <a:lnTo>
                  <a:pt x="50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16" name="Freeform 96"/>
          <p:cNvSpPr>
            <a:spLocks noEditPoints="1"/>
          </p:cNvSpPr>
          <p:nvPr/>
        </p:nvSpPr>
        <p:spPr bwMode="auto">
          <a:xfrm>
            <a:off x="5964019" y="3710933"/>
            <a:ext cx="572237" cy="626102"/>
          </a:xfrm>
          <a:custGeom>
            <a:avLst/>
            <a:gdLst>
              <a:gd name="T0" fmla="*/ 46 w 68"/>
              <a:gd name="T1" fmla="*/ 26 h 73"/>
              <a:gd name="T2" fmla="*/ 63 w 68"/>
              <a:gd name="T3" fmla="*/ 29 h 73"/>
              <a:gd name="T4" fmla="*/ 65 w 68"/>
              <a:gd name="T5" fmla="*/ 34 h 73"/>
              <a:gd name="T6" fmla="*/ 34 w 68"/>
              <a:gd name="T7" fmla="*/ 36 h 73"/>
              <a:gd name="T8" fmla="*/ 35 w 68"/>
              <a:gd name="T9" fmla="*/ 36 h 73"/>
              <a:gd name="T10" fmla="*/ 35 w 68"/>
              <a:gd name="T11" fmla="*/ 36 h 73"/>
              <a:gd name="T12" fmla="*/ 38 w 68"/>
              <a:gd name="T13" fmla="*/ 35 h 73"/>
              <a:gd name="T14" fmla="*/ 63 w 68"/>
              <a:gd name="T15" fmla="*/ 9 h 73"/>
              <a:gd name="T16" fmla="*/ 63 w 68"/>
              <a:gd name="T17" fmla="*/ 2 h 73"/>
              <a:gd name="T18" fmla="*/ 32 w 68"/>
              <a:gd name="T19" fmla="*/ 27 h 73"/>
              <a:gd name="T20" fmla="*/ 12 w 68"/>
              <a:gd name="T21" fmla="*/ 2 h 73"/>
              <a:gd name="T22" fmla="*/ 3 w 68"/>
              <a:gd name="T23" fmla="*/ 5 h 73"/>
              <a:gd name="T24" fmla="*/ 30 w 68"/>
              <a:gd name="T25" fmla="*/ 35 h 73"/>
              <a:gd name="T26" fmla="*/ 30 w 68"/>
              <a:gd name="T27" fmla="*/ 35 h 73"/>
              <a:gd name="T28" fmla="*/ 33 w 68"/>
              <a:gd name="T29" fmla="*/ 36 h 73"/>
              <a:gd name="T30" fmla="*/ 3 w 68"/>
              <a:gd name="T31" fmla="*/ 34 h 73"/>
              <a:gd name="T32" fmla="*/ 5 w 68"/>
              <a:gd name="T33" fmla="*/ 29 h 73"/>
              <a:gd name="T34" fmla="*/ 22 w 68"/>
              <a:gd name="T35" fmla="*/ 26 h 73"/>
              <a:gd name="T36" fmla="*/ 0 w 68"/>
              <a:gd name="T37" fmla="*/ 32 h 73"/>
              <a:gd name="T38" fmla="*/ 4 w 68"/>
              <a:gd name="T39" fmla="*/ 39 h 73"/>
              <a:gd name="T40" fmla="*/ 8 w 68"/>
              <a:gd name="T41" fmla="*/ 73 h 73"/>
              <a:gd name="T42" fmla="*/ 61 w 68"/>
              <a:gd name="T43" fmla="*/ 72 h 73"/>
              <a:gd name="T44" fmla="*/ 68 w 68"/>
              <a:gd name="T45" fmla="*/ 34 h 73"/>
              <a:gd name="T46" fmla="*/ 63 w 68"/>
              <a:gd name="T47" fmla="*/ 26 h 73"/>
              <a:gd name="T48" fmla="*/ 36 w 68"/>
              <a:gd name="T49" fmla="*/ 35 h 73"/>
              <a:gd name="T50" fmla="*/ 29 w 68"/>
              <a:gd name="T51" fmla="*/ 32 h 73"/>
              <a:gd name="T52" fmla="*/ 29 w 68"/>
              <a:gd name="T53" fmla="*/ 32 h 73"/>
              <a:gd name="T54" fmla="*/ 29 w 68"/>
              <a:gd name="T55" fmla="*/ 30 h 73"/>
              <a:gd name="T56" fmla="*/ 6 w 68"/>
              <a:gd name="T57" fmla="*/ 5 h 73"/>
              <a:gd name="T58" fmla="*/ 8 w 68"/>
              <a:gd name="T59" fmla="*/ 3 h 73"/>
              <a:gd name="T60" fmla="*/ 32 w 68"/>
              <a:gd name="T61" fmla="*/ 27 h 73"/>
              <a:gd name="T62" fmla="*/ 29 w 68"/>
              <a:gd name="T63" fmla="*/ 30 h 73"/>
              <a:gd name="T64" fmla="*/ 33 w 68"/>
              <a:gd name="T65" fmla="*/ 30 h 73"/>
              <a:gd name="T66" fmla="*/ 60 w 68"/>
              <a:gd name="T67" fmla="*/ 3 h 73"/>
              <a:gd name="T68" fmla="*/ 62 w 68"/>
              <a:gd name="T69" fmla="*/ 5 h 73"/>
              <a:gd name="T70" fmla="*/ 36 w 68"/>
              <a:gd name="T71" fmla="*/ 32 h 73"/>
              <a:gd name="T72" fmla="*/ 32 w 68"/>
              <a:gd name="T73" fmla="*/ 33 h 73"/>
              <a:gd name="T74" fmla="*/ 58 w 68"/>
              <a:gd name="T75" fmla="*/ 70 h 73"/>
              <a:gd name="T76" fmla="*/ 7 w 68"/>
              <a:gd name="T77" fmla="*/ 39 h 73"/>
              <a:gd name="T78" fmla="*/ 58 w 68"/>
              <a:gd name="T79" fmla="*/ 70 h 73"/>
              <a:gd name="T80" fmla="*/ 32 w 68"/>
              <a:gd name="T81" fmla="*/ 31 h 73"/>
              <a:gd name="T82" fmla="*/ 36 w 68"/>
              <a:gd name="T83" fmla="*/ 31 h 73"/>
              <a:gd name="T84" fmla="*/ 17 w 68"/>
              <a:gd name="T85" fmla="*/ 66 h 73"/>
              <a:gd name="T86" fmla="*/ 18 w 68"/>
              <a:gd name="T87" fmla="*/ 40 h 73"/>
              <a:gd name="T88" fmla="*/ 19 w 68"/>
              <a:gd name="T89" fmla="*/ 66 h 73"/>
              <a:gd name="T90" fmla="*/ 17 w 68"/>
              <a:gd name="T91" fmla="*/ 66 h 73"/>
              <a:gd name="T92" fmla="*/ 25 w 68"/>
              <a:gd name="T93" fmla="*/ 41 h 73"/>
              <a:gd name="T94" fmla="*/ 27 w 68"/>
              <a:gd name="T95" fmla="*/ 41 h 73"/>
              <a:gd name="T96" fmla="*/ 26 w 68"/>
              <a:gd name="T97" fmla="*/ 67 h 73"/>
              <a:gd name="T98" fmla="*/ 34 w 68"/>
              <a:gd name="T99" fmla="*/ 66 h 73"/>
              <a:gd name="T100" fmla="*/ 35 w 68"/>
              <a:gd name="T101" fmla="*/ 40 h 73"/>
              <a:gd name="T102" fmla="*/ 36 w 68"/>
              <a:gd name="T103" fmla="*/ 66 h 73"/>
              <a:gd name="T104" fmla="*/ 34 w 68"/>
              <a:gd name="T105" fmla="*/ 66 h 73"/>
              <a:gd name="T106" fmla="*/ 42 w 68"/>
              <a:gd name="T107" fmla="*/ 41 h 73"/>
              <a:gd name="T108" fmla="*/ 44 w 68"/>
              <a:gd name="T109" fmla="*/ 41 h 73"/>
              <a:gd name="T110" fmla="*/ 43 w 68"/>
              <a:gd name="T111" fmla="*/ 67 h 73"/>
              <a:gd name="T112" fmla="*/ 50 w 68"/>
              <a:gd name="T113" fmla="*/ 66 h 73"/>
              <a:gd name="T114" fmla="*/ 51 w 68"/>
              <a:gd name="T115" fmla="*/ 40 h 73"/>
              <a:gd name="T116" fmla="*/ 52 w 68"/>
              <a:gd name="T117" fmla="*/ 66 h 73"/>
              <a:gd name="T118" fmla="*/ 50 w 68"/>
              <a:gd name="T119" fmla="*/ 6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" h="73">
                <a:moveTo>
                  <a:pt x="63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43" y="29"/>
                  <a:pt x="43" y="29"/>
                  <a:pt x="4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5" y="30"/>
                  <a:pt x="65" y="32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5"/>
                  <a:pt x="64" y="36"/>
                  <a:pt x="63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6"/>
                  <a:pt x="35" y="36"/>
                  <a:pt x="35" y="36"/>
                </a:cubicBezTo>
                <a:cubicBezTo>
                  <a:pt x="35" y="36"/>
                  <a:pt x="34" y="36"/>
                  <a:pt x="34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6" y="36"/>
                  <a:pt x="37" y="36"/>
                  <a:pt x="37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63" y="9"/>
                  <a:pt x="63" y="9"/>
                  <a:pt x="63" y="9"/>
                </a:cubicBezTo>
                <a:cubicBezTo>
                  <a:pt x="64" y="8"/>
                  <a:pt x="65" y="7"/>
                  <a:pt x="65" y="5"/>
                </a:cubicBezTo>
                <a:cubicBezTo>
                  <a:pt x="65" y="4"/>
                  <a:pt x="64" y="3"/>
                  <a:pt x="63" y="2"/>
                </a:cubicBezTo>
                <a:cubicBezTo>
                  <a:pt x="62" y="0"/>
                  <a:pt x="58" y="0"/>
                  <a:pt x="56" y="2"/>
                </a:cubicBezTo>
                <a:cubicBezTo>
                  <a:pt x="32" y="27"/>
                  <a:pt x="32" y="27"/>
                  <a:pt x="32" y="27"/>
                </a:cubicBezTo>
                <a:cubicBezTo>
                  <a:pt x="34" y="24"/>
                  <a:pt x="34" y="24"/>
                  <a:pt x="34" y="2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6" y="0"/>
                  <a:pt x="4" y="2"/>
                </a:cubicBezTo>
                <a:cubicBezTo>
                  <a:pt x="3" y="3"/>
                  <a:pt x="3" y="4"/>
                  <a:pt x="3" y="5"/>
                </a:cubicBezTo>
                <a:cubicBezTo>
                  <a:pt x="3" y="7"/>
                  <a:pt x="4" y="8"/>
                  <a:pt x="5" y="9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6"/>
                  <a:pt x="32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3" y="35"/>
                  <a:pt x="3" y="34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4" y="29"/>
                  <a:pt x="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2" y="26"/>
                  <a:pt x="22" y="26"/>
                  <a:pt x="22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2" y="26"/>
                  <a:pt x="0" y="28"/>
                  <a:pt x="0" y="3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1" y="38"/>
                  <a:pt x="4" y="39"/>
                </a:cubicBezTo>
                <a:cubicBezTo>
                  <a:pt x="7" y="72"/>
                  <a:pt x="7" y="72"/>
                  <a:pt x="7" y="72"/>
                </a:cubicBezTo>
                <a:cubicBezTo>
                  <a:pt x="7" y="73"/>
                  <a:pt x="8" y="73"/>
                  <a:pt x="8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0" y="73"/>
                  <a:pt x="61" y="73"/>
                  <a:pt x="61" y="72"/>
                </a:cubicBezTo>
                <a:cubicBezTo>
                  <a:pt x="64" y="39"/>
                  <a:pt x="64" y="39"/>
                  <a:pt x="64" y="39"/>
                </a:cubicBezTo>
                <a:cubicBezTo>
                  <a:pt x="66" y="38"/>
                  <a:pt x="68" y="36"/>
                  <a:pt x="68" y="34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28"/>
                  <a:pt x="66" y="26"/>
                  <a:pt x="63" y="26"/>
                </a:cubicBezTo>
                <a:close/>
                <a:moveTo>
                  <a:pt x="36" y="36"/>
                </a:moveTo>
                <a:cubicBezTo>
                  <a:pt x="36" y="36"/>
                  <a:pt x="36" y="36"/>
                  <a:pt x="36" y="35"/>
                </a:cubicBezTo>
                <a:cubicBezTo>
                  <a:pt x="36" y="36"/>
                  <a:pt x="36" y="36"/>
                  <a:pt x="36" y="36"/>
                </a:cubicBezTo>
                <a:close/>
                <a:moveTo>
                  <a:pt x="29" y="32"/>
                </a:moveTo>
                <a:cubicBezTo>
                  <a:pt x="29" y="32"/>
                  <a:pt x="29" y="33"/>
                  <a:pt x="29" y="33"/>
                </a:cubicBezTo>
                <a:cubicBezTo>
                  <a:pt x="29" y="33"/>
                  <a:pt x="29" y="32"/>
                  <a:pt x="29" y="32"/>
                </a:cubicBezTo>
                <a:close/>
                <a:moveTo>
                  <a:pt x="29" y="30"/>
                </a:moveTo>
                <a:cubicBezTo>
                  <a:pt x="29" y="30"/>
                  <a:pt x="29" y="30"/>
                  <a:pt x="29" y="30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6"/>
                  <a:pt x="6" y="5"/>
                </a:cubicBezTo>
                <a:cubicBezTo>
                  <a:pt x="6" y="5"/>
                  <a:pt x="6" y="4"/>
                  <a:pt x="6" y="4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9" y="4"/>
                  <a:pt x="10" y="4"/>
                </a:cubicBezTo>
                <a:cubicBezTo>
                  <a:pt x="32" y="27"/>
                  <a:pt x="32" y="27"/>
                  <a:pt x="32" y="27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28"/>
                  <a:pt x="30" y="29"/>
                  <a:pt x="29" y="30"/>
                </a:cubicBezTo>
                <a:close/>
                <a:moveTo>
                  <a:pt x="32" y="32"/>
                </a:moveTo>
                <a:cubicBezTo>
                  <a:pt x="32" y="31"/>
                  <a:pt x="32" y="30"/>
                  <a:pt x="33" y="30"/>
                </a:cubicBezTo>
                <a:cubicBezTo>
                  <a:pt x="58" y="4"/>
                  <a:pt x="58" y="4"/>
                  <a:pt x="58" y="4"/>
                </a:cubicBezTo>
                <a:cubicBezTo>
                  <a:pt x="59" y="4"/>
                  <a:pt x="59" y="3"/>
                  <a:pt x="60" y="3"/>
                </a:cubicBezTo>
                <a:cubicBezTo>
                  <a:pt x="60" y="3"/>
                  <a:pt x="61" y="4"/>
                  <a:pt x="61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62" y="6"/>
                  <a:pt x="61" y="7"/>
                  <a:pt x="61" y="7"/>
                </a:cubicBezTo>
                <a:cubicBezTo>
                  <a:pt x="36" y="32"/>
                  <a:pt x="36" y="32"/>
                  <a:pt x="36" y="32"/>
                </a:cubicBezTo>
                <a:cubicBezTo>
                  <a:pt x="35" y="33"/>
                  <a:pt x="34" y="33"/>
                  <a:pt x="34" y="33"/>
                </a:cubicBezTo>
                <a:cubicBezTo>
                  <a:pt x="33" y="33"/>
                  <a:pt x="33" y="33"/>
                  <a:pt x="32" y="33"/>
                </a:cubicBezTo>
                <a:cubicBezTo>
                  <a:pt x="32" y="32"/>
                  <a:pt x="32" y="32"/>
                  <a:pt x="32" y="32"/>
                </a:cubicBezTo>
                <a:close/>
                <a:moveTo>
                  <a:pt x="58" y="70"/>
                </a:moveTo>
                <a:cubicBezTo>
                  <a:pt x="10" y="70"/>
                  <a:pt x="10" y="70"/>
                  <a:pt x="10" y="70"/>
                </a:cubicBezTo>
                <a:cubicBezTo>
                  <a:pt x="7" y="39"/>
                  <a:pt x="7" y="39"/>
                  <a:pt x="7" y="39"/>
                </a:cubicBezTo>
                <a:cubicBezTo>
                  <a:pt x="61" y="39"/>
                  <a:pt x="61" y="39"/>
                  <a:pt x="61" y="39"/>
                </a:cubicBezTo>
                <a:lnTo>
                  <a:pt x="58" y="70"/>
                </a:lnTo>
                <a:close/>
                <a:moveTo>
                  <a:pt x="34" y="33"/>
                </a:moveTo>
                <a:cubicBezTo>
                  <a:pt x="33" y="33"/>
                  <a:pt x="32" y="32"/>
                  <a:pt x="32" y="31"/>
                </a:cubicBezTo>
                <a:cubicBezTo>
                  <a:pt x="32" y="31"/>
                  <a:pt x="33" y="30"/>
                  <a:pt x="34" y="30"/>
                </a:cubicBezTo>
                <a:cubicBezTo>
                  <a:pt x="35" y="30"/>
                  <a:pt x="36" y="31"/>
                  <a:pt x="36" y="31"/>
                </a:cubicBezTo>
                <a:cubicBezTo>
                  <a:pt x="36" y="32"/>
                  <a:pt x="35" y="33"/>
                  <a:pt x="34" y="33"/>
                </a:cubicBezTo>
                <a:close/>
                <a:moveTo>
                  <a:pt x="17" y="66"/>
                </a:move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7" y="40"/>
                  <a:pt x="18" y="40"/>
                </a:cubicBezTo>
                <a:cubicBezTo>
                  <a:pt x="19" y="40"/>
                  <a:pt x="19" y="41"/>
                  <a:pt x="19" y="41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7"/>
                  <a:pt x="18" y="67"/>
                </a:cubicBezTo>
                <a:cubicBezTo>
                  <a:pt x="17" y="67"/>
                  <a:pt x="17" y="66"/>
                  <a:pt x="17" y="66"/>
                </a:cubicBezTo>
                <a:close/>
                <a:moveTo>
                  <a:pt x="25" y="66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6" y="40"/>
                  <a:pt x="26" y="40"/>
                </a:cubicBezTo>
                <a:cubicBezTo>
                  <a:pt x="27" y="40"/>
                  <a:pt x="27" y="41"/>
                  <a:pt x="27" y="41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6"/>
                  <a:pt x="27" y="67"/>
                  <a:pt x="26" y="67"/>
                </a:cubicBezTo>
                <a:cubicBezTo>
                  <a:pt x="26" y="67"/>
                  <a:pt x="25" y="66"/>
                  <a:pt x="25" y="66"/>
                </a:cubicBezTo>
                <a:close/>
                <a:moveTo>
                  <a:pt x="34" y="66"/>
                </a:moveTo>
                <a:cubicBezTo>
                  <a:pt x="34" y="41"/>
                  <a:pt x="34" y="41"/>
                  <a:pt x="34" y="41"/>
                </a:cubicBezTo>
                <a:cubicBezTo>
                  <a:pt x="34" y="41"/>
                  <a:pt x="34" y="40"/>
                  <a:pt x="35" y="40"/>
                </a:cubicBezTo>
                <a:cubicBezTo>
                  <a:pt x="35" y="40"/>
                  <a:pt x="36" y="41"/>
                  <a:pt x="36" y="41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5" y="67"/>
                  <a:pt x="35" y="67"/>
                </a:cubicBezTo>
                <a:cubicBezTo>
                  <a:pt x="34" y="67"/>
                  <a:pt x="34" y="66"/>
                  <a:pt x="34" y="66"/>
                </a:cubicBezTo>
                <a:close/>
                <a:moveTo>
                  <a:pt x="42" y="66"/>
                </a:move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0"/>
                  <a:pt x="43" y="40"/>
                </a:cubicBezTo>
                <a:cubicBezTo>
                  <a:pt x="43" y="40"/>
                  <a:pt x="44" y="41"/>
                  <a:pt x="44" y="41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6"/>
                  <a:pt x="43" y="67"/>
                  <a:pt x="43" y="67"/>
                </a:cubicBezTo>
                <a:cubicBezTo>
                  <a:pt x="42" y="67"/>
                  <a:pt x="42" y="66"/>
                  <a:pt x="42" y="66"/>
                </a:cubicBezTo>
                <a:close/>
                <a:moveTo>
                  <a:pt x="50" y="66"/>
                </a:move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50" y="40"/>
                  <a:pt x="51" y="40"/>
                </a:cubicBezTo>
                <a:cubicBezTo>
                  <a:pt x="52" y="40"/>
                  <a:pt x="52" y="41"/>
                  <a:pt x="52" y="41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7"/>
                  <a:pt x="51" y="67"/>
                </a:cubicBezTo>
                <a:cubicBezTo>
                  <a:pt x="50" y="67"/>
                  <a:pt x="50" y="66"/>
                  <a:pt x="50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17" name="Freeform 263"/>
          <p:cNvSpPr>
            <a:spLocks noEditPoints="1"/>
          </p:cNvSpPr>
          <p:nvPr/>
        </p:nvSpPr>
        <p:spPr bwMode="auto">
          <a:xfrm>
            <a:off x="4632634" y="2481150"/>
            <a:ext cx="550396" cy="565860"/>
          </a:xfrm>
          <a:custGeom>
            <a:avLst/>
            <a:gdLst>
              <a:gd name="T0" fmla="*/ 3 w 77"/>
              <a:gd name="T1" fmla="*/ 30 h 77"/>
              <a:gd name="T2" fmla="*/ 30 w 77"/>
              <a:gd name="T3" fmla="*/ 5 h 77"/>
              <a:gd name="T4" fmla="*/ 7 w 77"/>
              <a:gd name="T5" fmla="*/ 31 h 77"/>
              <a:gd name="T6" fmla="*/ 71 w 77"/>
              <a:gd name="T7" fmla="*/ 31 h 77"/>
              <a:gd name="T8" fmla="*/ 74 w 77"/>
              <a:gd name="T9" fmla="*/ 30 h 77"/>
              <a:gd name="T10" fmla="*/ 47 w 77"/>
              <a:gd name="T11" fmla="*/ 5 h 77"/>
              <a:gd name="T12" fmla="*/ 71 w 77"/>
              <a:gd name="T13" fmla="*/ 31 h 77"/>
              <a:gd name="T14" fmla="*/ 72 w 77"/>
              <a:gd name="T15" fmla="*/ 43 h 77"/>
              <a:gd name="T16" fmla="*/ 61 w 77"/>
              <a:gd name="T17" fmla="*/ 40 h 77"/>
              <a:gd name="T18" fmla="*/ 55 w 77"/>
              <a:gd name="T19" fmla="*/ 61 h 77"/>
              <a:gd name="T20" fmla="*/ 40 w 77"/>
              <a:gd name="T21" fmla="*/ 68 h 77"/>
              <a:gd name="T22" fmla="*/ 39 w 77"/>
              <a:gd name="T23" fmla="*/ 77 h 77"/>
              <a:gd name="T24" fmla="*/ 38 w 77"/>
              <a:gd name="T25" fmla="*/ 68 h 77"/>
              <a:gd name="T26" fmla="*/ 22 w 77"/>
              <a:gd name="T27" fmla="*/ 61 h 77"/>
              <a:gd name="T28" fmla="*/ 16 w 77"/>
              <a:gd name="T29" fmla="*/ 40 h 77"/>
              <a:gd name="T30" fmla="*/ 5 w 77"/>
              <a:gd name="T31" fmla="*/ 43 h 77"/>
              <a:gd name="T32" fmla="*/ 5 w 77"/>
              <a:gd name="T33" fmla="*/ 34 h 77"/>
              <a:gd name="T34" fmla="*/ 16 w 77"/>
              <a:gd name="T35" fmla="*/ 38 h 77"/>
              <a:gd name="T36" fmla="*/ 22 w 77"/>
              <a:gd name="T37" fmla="*/ 16 h 77"/>
              <a:gd name="T38" fmla="*/ 38 w 77"/>
              <a:gd name="T39" fmla="*/ 9 h 77"/>
              <a:gd name="T40" fmla="*/ 39 w 77"/>
              <a:gd name="T41" fmla="*/ 0 h 77"/>
              <a:gd name="T42" fmla="*/ 40 w 77"/>
              <a:gd name="T43" fmla="*/ 9 h 77"/>
              <a:gd name="T44" fmla="*/ 55 w 77"/>
              <a:gd name="T45" fmla="*/ 16 h 77"/>
              <a:gd name="T46" fmla="*/ 61 w 77"/>
              <a:gd name="T47" fmla="*/ 38 h 77"/>
              <a:gd name="T48" fmla="*/ 72 w 77"/>
              <a:gd name="T49" fmla="*/ 34 h 77"/>
              <a:gd name="T50" fmla="*/ 39 w 77"/>
              <a:gd name="T51" fmla="*/ 8 h 77"/>
              <a:gd name="T52" fmla="*/ 39 w 77"/>
              <a:gd name="T53" fmla="*/ 2 h 77"/>
              <a:gd name="T54" fmla="*/ 39 w 77"/>
              <a:gd name="T55" fmla="*/ 8 h 77"/>
              <a:gd name="T56" fmla="*/ 5 w 77"/>
              <a:gd name="T57" fmla="*/ 36 h 77"/>
              <a:gd name="T58" fmla="*/ 5 w 77"/>
              <a:gd name="T59" fmla="*/ 41 h 77"/>
              <a:gd name="T60" fmla="*/ 39 w 77"/>
              <a:gd name="T61" fmla="*/ 70 h 77"/>
              <a:gd name="T62" fmla="*/ 39 w 77"/>
              <a:gd name="T63" fmla="*/ 75 h 77"/>
              <a:gd name="T64" fmla="*/ 39 w 77"/>
              <a:gd name="T65" fmla="*/ 70 h 77"/>
              <a:gd name="T66" fmla="*/ 52 w 77"/>
              <a:gd name="T67" fmla="*/ 47 h 77"/>
              <a:gd name="T68" fmla="*/ 42 w 77"/>
              <a:gd name="T69" fmla="*/ 39 h 77"/>
              <a:gd name="T70" fmla="*/ 46 w 77"/>
              <a:gd name="T71" fmla="*/ 33 h 77"/>
              <a:gd name="T72" fmla="*/ 45 w 77"/>
              <a:gd name="T73" fmla="*/ 30 h 77"/>
              <a:gd name="T74" fmla="*/ 32 w 77"/>
              <a:gd name="T75" fmla="*/ 30 h 77"/>
              <a:gd name="T76" fmla="*/ 31 w 77"/>
              <a:gd name="T77" fmla="*/ 33 h 77"/>
              <a:gd name="T78" fmla="*/ 35 w 77"/>
              <a:gd name="T79" fmla="*/ 39 h 77"/>
              <a:gd name="T80" fmla="*/ 25 w 77"/>
              <a:gd name="T81" fmla="*/ 47 h 77"/>
              <a:gd name="T82" fmla="*/ 55 w 77"/>
              <a:gd name="T83" fmla="*/ 54 h 77"/>
              <a:gd name="T84" fmla="*/ 72 w 77"/>
              <a:gd name="T85" fmla="*/ 36 h 77"/>
              <a:gd name="T86" fmla="*/ 72 w 77"/>
              <a:gd name="T87" fmla="*/ 41 h 77"/>
              <a:gd name="T88" fmla="*/ 71 w 77"/>
              <a:gd name="T89" fmla="*/ 47 h 77"/>
              <a:gd name="T90" fmla="*/ 47 w 77"/>
              <a:gd name="T91" fmla="*/ 73 h 77"/>
              <a:gd name="T92" fmla="*/ 74 w 77"/>
              <a:gd name="T93" fmla="*/ 47 h 77"/>
              <a:gd name="T94" fmla="*/ 71 w 77"/>
              <a:gd name="T95" fmla="*/ 47 h 77"/>
              <a:gd name="T96" fmla="*/ 5 w 77"/>
              <a:gd name="T97" fmla="*/ 47 h 77"/>
              <a:gd name="T98" fmla="*/ 30 w 77"/>
              <a:gd name="T99" fmla="*/ 74 h 77"/>
              <a:gd name="T100" fmla="*/ 30 w 77"/>
              <a:gd name="T101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77">
                <a:moveTo>
                  <a:pt x="5" y="30"/>
                </a:moveTo>
                <a:cubicBezTo>
                  <a:pt x="4" y="30"/>
                  <a:pt x="4" y="30"/>
                  <a:pt x="3" y="30"/>
                </a:cubicBezTo>
                <a:cubicBezTo>
                  <a:pt x="7" y="17"/>
                  <a:pt x="17" y="7"/>
                  <a:pt x="30" y="4"/>
                </a:cubicBezTo>
                <a:cubicBezTo>
                  <a:pt x="30" y="4"/>
                  <a:pt x="30" y="4"/>
                  <a:pt x="30" y="5"/>
                </a:cubicBezTo>
                <a:cubicBezTo>
                  <a:pt x="30" y="5"/>
                  <a:pt x="30" y="6"/>
                  <a:pt x="30" y="7"/>
                </a:cubicBezTo>
                <a:cubicBezTo>
                  <a:pt x="19" y="10"/>
                  <a:pt x="9" y="19"/>
                  <a:pt x="7" y="31"/>
                </a:cubicBezTo>
                <a:cubicBezTo>
                  <a:pt x="6" y="30"/>
                  <a:pt x="5" y="30"/>
                  <a:pt x="5" y="30"/>
                </a:cubicBezTo>
                <a:close/>
                <a:moveTo>
                  <a:pt x="71" y="31"/>
                </a:moveTo>
                <a:cubicBezTo>
                  <a:pt x="71" y="30"/>
                  <a:pt x="72" y="30"/>
                  <a:pt x="72" y="30"/>
                </a:cubicBezTo>
                <a:cubicBezTo>
                  <a:pt x="73" y="30"/>
                  <a:pt x="73" y="30"/>
                  <a:pt x="74" y="30"/>
                </a:cubicBezTo>
                <a:cubicBezTo>
                  <a:pt x="70" y="17"/>
                  <a:pt x="60" y="7"/>
                  <a:pt x="47" y="4"/>
                </a:cubicBezTo>
                <a:cubicBezTo>
                  <a:pt x="47" y="4"/>
                  <a:pt x="47" y="4"/>
                  <a:pt x="47" y="5"/>
                </a:cubicBezTo>
                <a:cubicBezTo>
                  <a:pt x="47" y="5"/>
                  <a:pt x="47" y="6"/>
                  <a:pt x="47" y="7"/>
                </a:cubicBezTo>
                <a:cubicBezTo>
                  <a:pt x="58" y="10"/>
                  <a:pt x="68" y="19"/>
                  <a:pt x="71" y="31"/>
                </a:cubicBezTo>
                <a:close/>
                <a:moveTo>
                  <a:pt x="77" y="39"/>
                </a:moveTo>
                <a:cubicBezTo>
                  <a:pt x="77" y="41"/>
                  <a:pt x="75" y="43"/>
                  <a:pt x="72" y="43"/>
                </a:cubicBezTo>
                <a:cubicBezTo>
                  <a:pt x="70" y="43"/>
                  <a:pt x="68" y="42"/>
                  <a:pt x="68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8"/>
                  <a:pt x="58" y="61"/>
                  <a:pt x="55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8"/>
                  <a:pt x="40" y="68"/>
                  <a:pt x="40" y="68"/>
                </a:cubicBezTo>
                <a:cubicBezTo>
                  <a:pt x="42" y="68"/>
                  <a:pt x="43" y="70"/>
                  <a:pt x="43" y="73"/>
                </a:cubicBezTo>
                <a:cubicBezTo>
                  <a:pt x="43" y="75"/>
                  <a:pt x="41" y="77"/>
                  <a:pt x="39" y="77"/>
                </a:cubicBezTo>
                <a:cubicBezTo>
                  <a:pt x="36" y="77"/>
                  <a:pt x="34" y="75"/>
                  <a:pt x="34" y="73"/>
                </a:cubicBezTo>
                <a:cubicBezTo>
                  <a:pt x="34" y="70"/>
                  <a:pt x="35" y="68"/>
                  <a:pt x="38" y="68"/>
                </a:cubicBezTo>
                <a:cubicBezTo>
                  <a:pt x="38" y="61"/>
                  <a:pt x="38" y="61"/>
                  <a:pt x="38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19" y="61"/>
                  <a:pt x="16" y="58"/>
                  <a:pt x="16" y="55"/>
                </a:cubicBezTo>
                <a:cubicBezTo>
                  <a:pt x="16" y="40"/>
                  <a:pt x="16" y="40"/>
                  <a:pt x="16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2"/>
                  <a:pt x="7" y="43"/>
                  <a:pt x="5" y="43"/>
                </a:cubicBezTo>
                <a:cubicBezTo>
                  <a:pt x="2" y="43"/>
                  <a:pt x="0" y="41"/>
                  <a:pt x="0" y="39"/>
                </a:cubicBezTo>
                <a:cubicBezTo>
                  <a:pt x="0" y="36"/>
                  <a:pt x="2" y="34"/>
                  <a:pt x="5" y="34"/>
                </a:cubicBezTo>
                <a:cubicBezTo>
                  <a:pt x="7" y="34"/>
                  <a:pt x="9" y="36"/>
                  <a:pt x="9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19"/>
                  <a:pt x="19" y="16"/>
                  <a:pt x="22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9"/>
                  <a:pt x="38" y="9"/>
                  <a:pt x="38" y="9"/>
                </a:cubicBezTo>
                <a:cubicBezTo>
                  <a:pt x="35" y="9"/>
                  <a:pt x="34" y="7"/>
                  <a:pt x="34" y="5"/>
                </a:cubicBezTo>
                <a:cubicBezTo>
                  <a:pt x="34" y="2"/>
                  <a:pt x="36" y="0"/>
                  <a:pt x="39" y="0"/>
                </a:cubicBezTo>
                <a:cubicBezTo>
                  <a:pt x="41" y="0"/>
                  <a:pt x="43" y="2"/>
                  <a:pt x="43" y="5"/>
                </a:cubicBezTo>
                <a:cubicBezTo>
                  <a:pt x="43" y="7"/>
                  <a:pt x="42" y="9"/>
                  <a:pt x="40" y="9"/>
                </a:cubicBezTo>
                <a:cubicBezTo>
                  <a:pt x="40" y="16"/>
                  <a:pt x="40" y="16"/>
                  <a:pt x="40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8" y="16"/>
                  <a:pt x="61" y="19"/>
                  <a:pt x="61" y="22"/>
                </a:cubicBezTo>
                <a:cubicBezTo>
                  <a:pt x="61" y="38"/>
                  <a:pt x="61" y="38"/>
                  <a:pt x="61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6"/>
                  <a:pt x="70" y="34"/>
                  <a:pt x="72" y="34"/>
                </a:cubicBezTo>
                <a:cubicBezTo>
                  <a:pt x="75" y="34"/>
                  <a:pt x="77" y="36"/>
                  <a:pt x="77" y="39"/>
                </a:cubicBezTo>
                <a:close/>
                <a:moveTo>
                  <a:pt x="39" y="8"/>
                </a:moveTo>
                <a:cubicBezTo>
                  <a:pt x="40" y="8"/>
                  <a:pt x="41" y="6"/>
                  <a:pt x="41" y="5"/>
                </a:cubicBezTo>
                <a:cubicBezTo>
                  <a:pt x="41" y="3"/>
                  <a:pt x="40" y="2"/>
                  <a:pt x="39" y="2"/>
                </a:cubicBezTo>
                <a:cubicBezTo>
                  <a:pt x="37" y="2"/>
                  <a:pt x="36" y="3"/>
                  <a:pt x="36" y="5"/>
                </a:cubicBezTo>
                <a:cubicBezTo>
                  <a:pt x="36" y="6"/>
                  <a:pt x="37" y="8"/>
                  <a:pt x="39" y="8"/>
                </a:cubicBezTo>
                <a:close/>
                <a:moveTo>
                  <a:pt x="7" y="39"/>
                </a:moveTo>
                <a:cubicBezTo>
                  <a:pt x="7" y="37"/>
                  <a:pt x="6" y="36"/>
                  <a:pt x="5" y="36"/>
                </a:cubicBezTo>
                <a:cubicBezTo>
                  <a:pt x="3" y="36"/>
                  <a:pt x="2" y="37"/>
                  <a:pt x="2" y="39"/>
                </a:cubicBezTo>
                <a:cubicBezTo>
                  <a:pt x="2" y="40"/>
                  <a:pt x="3" y="41"/>
                  <a:pt x="5" y="41"/>
                </a:cubicBezTo>
                <a:cubicBezTo>
                  <a:pt x="6" y="41"/>
                  <a:pt x="7" y="40"/>
                  <a:pt x="7" y="39"/>
                </a:cubicBezTo>
                <a:close/>
                <a:moveTo>
                  <a:pt x="39" y="70"/>
                </a:moveTo>
                <a:cubicBezTo>
                  <a:pt x="37" y="70"/>
                  <a:pt x="36" y="71"/>
                  <a:pt x="36" y="73"/>
                </a:cubicBezTo>
                <a:cubicBezTo>
                  <a:pt x="36" y="74"/>
                  <a:pt x="37" y="75"/>
                  <a:pt x="39" y="75"/>
                </a:cubicBezTo>
                <a:cubicBezTo>
                  <a:pt x="40" y="75"/>
                  <a:pt x="41" y="74"/>
                  <a:pt x="41" y="73"/>
                </a:cubicBezTo>
                <a:cubicBezTo>
                  <a:pt x="41" y="71"/>
                  <a:pt x="40" y="70"/>
                  <a:pt x="39" y="70"/>
                </a:cubicBezTo>
                <a:close/>
                <a:moveTo>
                  <a:pt x="55" y="54"/>
                </a:moveTo>
                <a:cubicBezTo>
                  <a:pt x="55" y="54"/>
                  <a:pt x="54" y="49"/>
                  <a:pt x="52" y="47"/>
                </a:cubicBezTo>
                <a:cubicBezTo>
                  <a:pt x="51" y="45"/>
                  <a:pt x="44" y="44"/>
                  <a:pt x="43" y="43"/>
                </a:cubicBezTo>
                <a:cubicBezTo>
                  <a:pt x="42" y="42"/>
                  <a:pt x="42" y="40"/>
                  <a:pt x="42" y="39"/>
                </a:cubicBezTo>
                <a:cubicBezTo>
                  <a:pt x="43" y="38"/>
                  <a:pt x="44" y="37"/>
                  <a:pt x="44" y="35"/>
                </a:cubicBezTo>
                <a:cubicBezTo>
                  <a:pt x="45" y="35"/>
                  <a:pt x="45" y="34"/>
                  <a:pt x="46" y="33"/>
                </a:cubicBezTo>
                <a:cubicBezTo>
                  <a:pt x="46" y="32"/>
                  <a:pt x="45" y="32"/>
                  <a:pt x="45" y="31"/>
                </a:cubicBezTo>
                <a:cubicBezTo>
                  <a:pt x="45" y="31"/>
                  <a:pt x="45" y="31"/>
                  <a:pt x="45" y="30"/>
                </a:cubicBezTo>
                <a:cubicBezTo>
                  <a:pt x="45" y="26"/>
                  <a:pt x="42" y="23"/>
                  <a:pt x="39" y="23"/>
                </a:cubicBezTo>
                <a:cubicBezTo>
                  <a:pt x="35" y="23"/>
                  <a:pt x="32" y="26"/>
                  <a:pt x="32" y="30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2"/>
                  <a:pt x="31" y="32"/>
                  <a:pt x="31" y="33"/>
                </a:cubicBezTo>
                <a:cubicBezTo>
                  <a:pt x="32" y="34"/>
                  <a:pt x="32" y="35"/>
                  <a:pt x="33" y="35"/>
                </a:cubicBezTo>
                <a:cubicBezTo>
                  <a:pt x="33" y="37"/>
                  <a:pt x="34" y="38"/>
                  <a:pt x="35" y="39"/>
                </a:cubicBezTo>
                <a:cubicBezTo>
                  <a:pt x="35" y="40"/>
                  <a:pt x="35" y="42"/>
                  <a:pt x="34" y="43"/>
                </a:cubicBezTo>
                <a:cubicBezTo>
                  <a:pt x="34" y="44"/>
                  <a:pt x="26" y="45"/>
                  <a:pt x="25" y="47"/>
                </a:cubicBezTo>
                <a:cubicBezTo>
                  <a:pt x="24" y="49"/>
                  <a:pt x="22" y="54"/>
                  <a:pt x="22" y="54"/>
                </a:cubicBezTo>
                <a:lnTo>
                  <a:pt x="55" y="54"/>
                </a:lnTo>
                <a:close/>
                <a:moveTo>
                  <a:pt x="75" y="39"/>
                </a:moveTo>
                <a:cubicBezTo>
                  <a:pt x="75" y="37"/>
                  <a:pt x="74" y="36"/>
                  <a:pt x="72" y="36"/>
                </a:cubicBezTo>
                <a:cubicBezTo>
                  <a:pt x="71" y="36"/>
                  <a:pt x="70" y="37"/>
                  <a:pt x="70" y="39"/>
                </a:cubicBezTo>
                <a:cubicBezTo>
                  <a:pt x="70" y="40"/>
                  <a:pt x="71" y="41"/>
                  <a:pt x="72" y="41"/>
                </a:cubicBezTo>
                <a:cubicBezTo>
                  <a:pt x="74" y="41"/>
                  <a:pt x="75" y="40"/>
                  <a:pt x="75" y="39"/>
                </a:cubicBezTo>
                <a:close/>
                <a:moveTo>
                  <a:pt x="71" y="47"/>
                </a:moveTo>
                <a:cubicBezTo>
                  <a:pt x="68" y="58"/>
                  <a:pt x="58" y="68"/>
                  <a:pt x="47" y="71"/>
                </a:cubicBezTo>
                <a:cubicBezTo>
                  <a:pt x="47" y="71"/>
                  <a:pt x="47" y="72"/>
                  <a:pt x="47" y="73"/>
                </a:cubicBezTo>
                <a:cubicBezTo>
                  <a:pt x="47" y="73"/>
                  <a:pt x="47" y="73"/>
                  <a:pt x="47" y="74"/>
                </a:cubicBezTo>
                <a:cubicBezTo>
                  <a:pt x="60" y="71"/>
                  <a:pt x="70" y="60"/>
                  <a:pt x="74" y="47"/>
                </a:cubicBezTo>
                <a:cubicBezTo>
                  <a:pt x="73" y="47"/>
                  <a:pt x="73" y="47"/>
                  <a:pt x="72" y="47"/>
                </a:cubicBezTo>
                <a:cubicBezTo>
                  <a:pt x="72" y="47"/>
                  <a:pt x="71" y="47"/>
                  <a:pt x="71" y="47"/>
                </a:cubicBezTo>
                <a:close/>
                <a:moveTo>
                  <a:pt x="7" y="47"/>
                </a:moveTo>
                <a:cubicBezTo>
                  <a:pt x="6" y="47"/>
                  <a:pt x="5" y="47"/>
                  <a:pt x="5" y="47"/>
                </a:cubicBezTo>
                <a:cubicBezTo>
                  <a:pt x="4" y="47"/>
                  <a:pt x="4" y="47"/>
                  <a:pt x="3" y="47"/>
                </a:cubicBezTo>
                <a:cubicBezTo>
                  <a:pt x="7" y="60"/>
                  <a:pt x="17" y="71"/>
                  <a:pt x="30" y="74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2"/>
                  <a:pt x="30" y="71"/>
                  <a:pt x="30" y="71"/>
                </a:cubicBezTo>
                <a:cubicBezTo>
                  <a:pt x="19" y="68"/>
                  <a:pt x="9" y="58"/>
                  <a:pt x="7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18" name="Freeform 146"/>
          <p:cNvSpPr>
            <a:spLocks noEditPoints="1"/>
          </p:cNvSpPr>
          <p:nvPr/>
        </p:nvSpPr>
        <p:spPr bwMode="auto">
          <a:xfrm>
            <a:off x="7375835" y="2904483"/>
            <a:ext cx="211858" cy="245277"/>
          </a:xfrm>
          <a:custGeom>
            <a:avLst/>
            <a:gdLst>
              <a:gd name="T0" fmla="*/ 41 w 64"/>
              <a:gd name="T1" fmla="*/ 15 h 73"/>
              <a:gd name="T2" fmla="*/ 50 w 64"/>
              <a:gd name="T3" fmla="*/ 2 h 73"/>
              <a:gd name="T4" fmla="*/ 48 w 64"/>
              <a:gd name="T5" fmla="*/ 0 h 73"/>
              <a:gd name="T6" fmla="*/ 15 w 64"/>
              <a:gd name="T7" fmla="*/ 1 h 73"/>
              <a:gd name="T8" fmla="*/ 23 w 64"/>
              <a:gd name="T9" fmla="*/ 15 h 73"/>
              <a:gd name="T10" fmla="*/ 0 w 64"/>
              <a:gd name="T11" fmla="*/ 42 h 73"/>
              <a:gd name="T12" fmla="*/ 8 w 64"/>
              <a:gd name="T13" fmla="*/ 73 h 73"/>
              <a:gd name="T14" fmla="*/ 64 w 64"/>
              <a:gd name="T15" fmla="*/ 66 h 73"/>
              <a:gd name="T16" fmla="*/ 41 w 64"/>
              <a:gd name="T17" fmla="*/ 17 h 73"/>
              <a:gd name="T18" fmla="*/ 38 w 64"/>
              <a:gd name="T19" fmla="*/ 18 h 73"/>
              <a:gd name="T20" fmla="*/ 26 w 64"/>
              <a:gd name="T21" fmla="*/ 16 h 73"/>
              <a:gd name="T22" fmla="*/ 39 w 64"/>
              <a:gd name="T23" fmla="*/ 14 h 73"/>
              <a:gd name="T24" fmla="*/ 26 w 64"/>
              <a:gd name="T25" fmla="*/ 4 h 73"/>
              <a:gd name="T26" fmla="*/ 24 w 64"/>
              <a:gd name="T27" fmla="*/ 4 h 73"/>
              <a:gd name="T28" fmla="*/ 26 w 64"/>
              <a:gd name="T29" fmla="*/ 14 h 73"/>
              <a:gd name="T30" fmla="*/ 46 w 64"/>
              <a:gd name="T31" fmla="*/ 3 h 73"/>
              <a:gd name="T32" fmla="*/ 26 w 64"/>
              <a:gd name="T33" fmla="*/ 20 h 73"/>
              <a:gd name="T34" fmla="*/ 61 w 64"/>
              <a:gd name="T35" fmla="*/ 42 h 73"/>
              <a:gd name="T36" fmla="*/ 56 w 64"/>
              <a:gd name="T37" fmla="*/ 70 h 73"/>
              <a:gd name="T38" fmla="*/ 3 w 64"/>
              <a:gd name="T39" fmla="*/ 66 h 73"/>
              <a:gd name="T40" fmla="*/ 26 w 64"/>
              <a:gd name="T41" fmla="*/ 20 h 73"/>
              <a:gd name="T42" fmla="*/ 7 w 64"/>
              <a:gd name="T43" fmla="*/ 43 h 73"/>
              <a:gd name="T44" fmla="*/ 28 w 64"/>
              <a:gd name="T45" fmla="*/ 24 h 73"/>
              <a:gd name="T46" fmla="*/ 9 w 64"/>
              <a:gd name="T47" fmla="*/ 43 h 73"/>
              <a:gd name="T48" fmla="*/ 13 w 64"/>
              <a:gd name="T49" fmla="*/ 65 h 73"/>
              <a:gd name="T50" fmla="*/ 13 w 64"/>
              <a:gd name="T51" fmla="*/ 67 h 73"/>
              <a:gd name="T52" fmla="*/ 18 w 64"/>
              <a:gd name="T53" fmla="*/ 46 h 73"/>
              <a:gd name="T54" fmla="*/ 46 w 64"/>
              <a:gd name="T55" fmla="*/ 46 h 73"/>
              <a:gd name="T56" fmla="*/ 18 w 64"/>
              <a:gd name="T57" fmla="*/ 46 h 73"/>
              <a:gd name="T58" fmla="*/ 44 w 64"/>
              <a:gd name="T59" fmla="*/ 46 h 73"/>
              <a:gd name="T60" fmla="*/ 20 w 64"/>
              <a:gd name="T61" fmla="*/ 46 h 73"/>
              <a:gd name="T62" fmla="*/ 35 w 64"/>
              <a:gd name="T63" fmla="*/ 50 h 73"/>
              <a:gd name="T64" fmla="*/ 28 w 64"/>
              <a:gd name="T65" fmla="*/ 42 h 73"/>
              <a:gd name="T66" fmla="*/ 31 w 64"/>
              <a:gd name="T67" fmla="*/ 36 h 73"/>
              <a:gd name="T68" fmla="*/ 33 w 64"/>
              <a:gd name="T69" fmla="*/ 36 h 73"/>
              <a:gd name="T70" fmla="*/ 37 w 64"/>
              <a:gd name="T71" fmla="*/ 42 h 73"/>
              <a:gd name="T72" fmla="*/ 35 w 64"/>
              <a:gd name="T73" fmla="*/ 42 h 73"/>
              <a:gd name="T74" fmla="*/ 30 w 64"/>
              <a:gd name="T75" fmla="*/ 42 h 73"/>
              <a:gd name="T76" fmla="*/ 37 w 64"/>
              <a:gd name="T77" fmla="*/ 50 h 73"/>
              <a:gd name="T78" fmla="*/ 33 w 64"/>
              <a:gd name="T79" fmla="*/ 55 h 73"/>
              <a:gd name="T80" fmla="*/ 31 w 64"/>
              <a:gd name="T81" fmla="*/ 55 h 73"/>
              <a:gd name="T82" fmla="*/ 28 w 64"/>
              <a:gd name="T83" fmla="*/ 50 h 73"/>
              <a:gd name="T84" fmla="*/ 30 w 64"/>
              <a:gd name="T85" fmla="*/ 50 h 73"/>
              <a:gd name="T86" fmla="*/ 35 w 64"/>
              <a:gd name="T87" fmla="*/ 5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73">
                <a:moveTo>
                  <a:pt x="41" y="17"/>
                </a:moveTo>
                <a:cubicBezTo>
                  <a:pt x="41" y="15"/>
                  <a:pt x="41" y="15"/>
                  <a:pt x="41" y="15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0"/>
                  <a:pt x="49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5" y="0"/>
                  <a:pt x="15" y="1"/>
                </a:cubicBezTo>
                <a:cubicBezTo>
                  <a:pt x="15" y="1"/>
                  <a:pt x="15" y="2"/>
                  <a:pt x="15" y="3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7"/>
                  <a:pt x="23" y="17"/>
                  <a:pt x="23" y="17"/>
                </a:cubicBezTo>
                <a:cubicBezTo>
                  <a:pt x="11" y="18"/>
                  <a:pt x="0" y="29"/>
                  <a:pt x="0" y="42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70"/>
                  <a:pt x="4" y="73"/>
                  <a:pt x="8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61" y="73"/>
                  <a:pt x="64" y="70"/>
                  <a:pt x="64" y="66"/>
                </a:cubicBezTo>
                <a:cubicBezTo>
                  <a:pt x="64" y="42"/>
                  <a:pt x="64" y="42"/>
                  <a:pt x="64" y="42"/>
                </a:cubicBezTo>
                <a:cubicBezTo>
                  <a:pt x="64" y="29"/>
                  <a:pt x="54" y="18"/>
                  <a:pt x="41" y="17"/>
                </a:cubicBezTo>
                <a:close/>
                <a:moveTo>
                  <a:pt x="38" y="16"/>
                </a:moveTo>
                <a:cubicBezTo>
                  <a:pt x="38" y="18"/>
                  <a:pt x="38" y="18"/>
                  <a:pt x="38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6" y="16"/>
                  <a:pt x="26" y="16"/>
                </a:cubicBezTo>
                <a:lnTo>
                  <a:pt x="38" y="16"/>
                </a:lnTo>
                <a:close/>
                <a:moveTo>
                  <a:pt x="39" y="14"/>
                </a:moveTo>
                <a:cubicBezTo>
                  <a:pt x="30" y="14"/>
                  <a:pt x="30" y="14"/>
                  <a:pt x="30" y="1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5" y="3"/>
                  <a:pt x="25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8" y="14"/>
                  <a:pt x="28" y="14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19" y="3"/>
                  <a:pt x="19" y="3"/>
                  <a:pt x="19" y="3"/>
                </a:cubicBezTo>
                <a:cubicBezTo>
                  <a:pt x="46" y="3"/>
                  <a:pt x="46" y="3"/>
                  <a:pt x="46" y="3"/>
                </a:cubicBezTo>
                <a:lnTo>
                  <a:pt x="39" y="14"/>
                </a:lnTo>
                <a:close/>
                <a:moveTo>
                  <a:pt x="26" y="20"/>
                </a:moveTo>
                <a:cubicBezTo>
                  <a:pt x="39" y="20"/>
                  <a:pt x="39" y="20"/>
                  <a:pt x="39" y="20"/>
                </a:cubicBezTo>
                <a:cubicBezTo>
                  <a:pt x="51" y="20"/>
                  <a:pt x="61" y="30"/>
                  <a:pt x="61" y="42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8"/>
                  <a:pt x="59" y="70"/>
                  <a:pt x="56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6" y="70"/>
                  <a:pt x="3" y="68"/>
                  <a:pt x="3" y="66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30"/>
                  <a:pt x="13" y="20"/>
                  <a:pt x="26" y="20"/>
                </a:cubicBezTo>
                <a:close/>
                <a:moveTo>
                  <a:pt x="7" y="61"/>
                </a:moveTo>
                <a:cubicBezTo>
                  <a:pt x="7" y="43"/>
                  <a:pt x="7" y="43"/>
                  <a:pt x="7" y="43"/>
                </a:cubicBezTo>
                <a:cubicBezTo>
                  <a:pt x="7" y="32"/>
                  <a:pt x="16" y="23"/>
                  <a:pt x="27" y="23"/>
                </a:cubicBezTo>
                <a:cubicBezTo>
                  <a:pt x="27" y="23"/>
                  <a:pt x="28" y="24"/>
                  <a:pt x="28" y="24"/>
                </a:cubicBezTo>
                <a:cubicBezTo>
                  <a:pt x="28" y="25"/>
                  <a:pt x="27" y="25"/>
                  <a:pt x="27" y="25"/>
                </a:cubicBezTo>
                <a:cubicBezTo>
                  <a:pt x="17" y="25"/>
                  <a:pt x="9" y="33"/>
                  <a:pt x="9" y="43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63"/>
                  <a:pt x="11" y="65"/>
                  <a:pt x="13" y="65"/>
                </a:cubicBezTo>
                <a:cubicBezTo>
                  <a:pt x="13" y="65"/>
                  <a:pt x="14" y="65"/>
                  <a:pt x="14" y="66"/>
                </a:cubicBezTo>
                <a:cubicBezTo>
                  <a:pt x="14" y="66"/>
                  <a:pt x="13" y="67"/>
                  <a:pt x="13" y="67"/>
                </a:cubicBezTo>
                <a:cubicBezTo>
                  <a:pt x="10" y="67"/>
                  <a:pt x="7" y="64"/>
                  <a:pt x="7" y="61"/>
                </a:cubicBezTo>
                <a:close/>
                <a:moveTo>
                  <a:pt x="18" y="46"/>
                </a:moveTo>
                <a:cubicBezTo>
                  <a:pt x="18" y="54"/>
                  <a:pt x="25" y="60"/>
                  <a:pt x="32" y="60"/>
                </a:cubicBezTo>
                <a:cubicBezTo>
                  <a:pt x="40" y="60"/>
                  <a:pt x="46" y="54"/>
                  <a:pt x="46" y="46"/>
                </a:cubicBezTo>
                <a:cubicBezTo>
                  <a:pt x="46" y="38"/>
                  <a:pt x="40" y="32"/>
                  <a:pt x="32" y="32"/>
                </a:cubicBezTo>
                <a:cubicBezTo>
                  <a:pt x="25" y="32"/>
                  <a:pt x="18" y="38"/>
                  <a:pt x="18" y="46"/>
                </a:cubicBezTo>
                <a:close/>
                <a:moveTo>
                  <a:pt x="32" y="34"/>
                </a:moveTo>
                <a:cubicBezTo>
                  <a:pt x="39" y="34"/>
                  <a:pt x="44" y="39"/>
                  <a:pt x="44" y="46"/>
                </a:cubicBezTo>
                <a:cubicBezTo>
                  <a:pt x="44" y="53"/>
                  <a:pt x="39" y="58"/>
                  <a:pt x="32" y="58"/>
                </a:cubicBezTo>
                <a:cubicBezTo>
                  <a:pt x="26" y="58"/>
                  <a:pt x="20" y="53"/>
                  <a:pt x="20" y="46"/>
                </a:cubicBezTo>
                <a:cubicBezTo>
                  <a:pt x="20" y="39"/>
                  <a:pt x="26" y="34"/>
                  <a:pt x="32" y="34"/>
                </a:cubicBezTo>
                <a:close/>
                <a:moveTo>
                  <a:pt x="35" y="50"/>
                </a:moveTo>
                <a:cubicBezTo>
                  <a:pt x="35" y="48"/>
                  <a:pt x="34" y="47"/>
                  <a:pt x="32" y="47"/>
                </a:cubicBezTo>
                <a:cubicBezTo>
                  <a:pt x="30" y="47"/>
                  <a:pt x="28" y="45"/>
                  <a:pt x="28" y="42"/>
                </a:cubicBezTo>
                <a:cubicBezTo>
                  <a:pt x="28" y="40"/>
                  <a:pt x="29" y="38"/>
                  <a:pt x="31" y="38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6"/>
                  <a:pt x="32" y="35"/>
                  <a:pt x="32" y="35"/>
                </a:cubicBezTo>
                <a:cubicBezTo>
                  <a:pt x="33" y="35"/>
                  <a:pt x="33" y="36"/>
                  <a:pt x="33" y="36"/>
                </a:cubicBezTo>
                <a:cubicBezTo>
                  <a:pt x="33" y="38"/>
                  <a:pt x="33" y="38"/>
                  <a:pt x="33" y="38"/>
                </a:cubicBezTo>
                <a:cubicBezTo>
                  <a:pt x="35" y="38"/>
                  <a:pt x="37" y="40"/>
                  <a:pt x="37" y="42"/>
                </a:cubicBezTo>
                <a:cubicBezTo>
                  <a:pt x="37" y="43"/>
                  <a:pt x="36" y="43"/>
                  <a:pt x="36" y="43"/>
                </a:cubicBezTo>
                <a:cubicBezTo>
                  <a:pt x="35" y="43"/>
                  <a:pt x="35" y="43"/>
                  <a:pt x="35" y="42"/>
                </a:cubicBezTo>
                <a:cubicBezTo>
                  <a:pt x="35" y="41"/>
                  <a:pt x="34" y="40"/>
                  <a:pt x="32" y="40"/>
                </a:cubicBezTo>
                <a:cubicBezTo>
                  <a:pt x="31" y="40"/>
                  <a:pt x="30" y="41"/>
                  <a:pt x="30" y="42"/>
                </a:cubicBezTo>
                <a:cubicBezTo>
                  <a:pt x="30" y="44"/>
                  <a:pt x="31" y="45"/>
                  <a:pt x="32" y="45"/>
                </a:cubicBezTo>
                <a:cubicBezTo>
                  <a:pt x="35" y="45"/>
                  <a:pt x="37" y="47"/>
                  <a:pt x="37" y="50"/>
                </a:cubicBezTo>
                <a:cubicBezTo>
                  <a:pt x="37" y="52"/>
                  <a:pt x="35" y="53"/>
                  <a:pt x="33" y="54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6"/>
                  <a:pt x="33" y="56"/>
                  <a:pt x="32" y="56"/>
                </a:cubicBezTo>
                <a:cubicBezTo>
                  <a:pt x="32" y="56"/>
                  <a:pt x="31" y="56"/>
                  <a:pt x="31" y="55"/>
                </a:cubicBezTo>
                <a:cubicBezTo>
                  <a:pt x="31" y="54"/>
                  <a:pt x="31" y="54"/>
                  <a:pt x="31" y="54"/>
                </a:cubicBezTo>
                <a:cubicBezTo>
                  <a:pt x="29" y="53"/>
                  <a:pt x="28" y="52"/>
                  <a:pt x="28" y="50"/>
                </a:cubicBezTo>
                <a:cubicBezTo>
                  <a:pt x="28" y="49"/>
                  <a:pt x="28" y="49"/>
                  <a:pt x="29" y="49"/>
                </a:cubicBezTo>
                <a:cubicBezTo>
                  <a:pt x="29" y="49"/>
                  <a:pt x="30" y="49"/>
                  <a:pt x="30" y="50"/>
                </a:cubicBezTo>
                <a:cubicBezTo>
                  <a:pt x="30" y="51"/>
                  <a:pt x="31" y="52"/>
                  <a:pt x="32" y="52"/>
                </a:cubicBezTo>
                <a:cubicBezTo>
                  <a:pt x="34" y="52"/>
                  <a:pt x="35" y="51"/>
                  <a:pt x="35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19" name="Freeform 122"/>
          <p:cNvSpPr>
            <a:spLocks noEditPoints="1"/>
          </p:cNvSpPr>
          <p:nvPr/>
        </p:nvSpPr>
        <p:spPr bwMode="auto">
          <a:xfrm>
            <a:off x="4107701" y="3778668"/>
            <a:ext cx="262093" cy="251731"/>
          </a:xfrm>
          <a:custGeom>
            <a:avLst/>
            <a:gdLst>
              <a:gd name="T0" fmla="*/ 15 w 73"/>
              <a:gd name="T1" fmla="*/ 12 h 69"/>
              <a:gd name="T2" fmla="*/ 11 w 73"/>
              <a:gd name="T3" fmla="*/ 23 h 69"/>
              <a:gd name="T4" fmla="*/ 15 w 73"/>
              <a:gd name="T5" fmla="*/ 33 h 69"/>
              <a:gd name="T6" fmla="*/ 15 w 73"/>
              <a:gd name="T7" fmla="*/ 34 h 69"/>
              <a:gd name="T8" fmla="*/ 14 w 73"/>
              <a:gd name="T9" fmla="*/ 35 h 69"/>
              <a:gd name="T10" fmla="*/ 14 w 73"/>
              <a:gd name="T11" fmla="*/ 34 h 69"/>
              <a:gd name="T12" fmla="*/ 9 w 73"/>
              <a:gd name="T13" fmla="*/ 23 h 69"/>
              <a:gd name="T14" fmla="*/ 14 w 73"/>
              <a:gd name="T15" fmla="*/ 11 h 69"/>
              <a:gd name="T16" fmla="*/ 15 w 73"/>
              <a:gd name="T17" fmla="*/ 11 h 69"/>
              <a:gd name="T18" fmla="*/ 15 w 73"/>
              <a:gd name="T19" fmla="*/ 12 h 69"/>
              <a:gd name="T20" fmla="*/ 70 w 73"/>
              <a:gd name="T21" fmla="*/ 67 h 69"/>
              <a:gd name="T22" fmla="*/ 64 w 73"/>
              <a:gd name="T23" fmla="*/ 69 h 69"/>
              <a:gd name="T24" fmla="*/ 58 w 73"/>
              <a:gd name="T25" fmla="*/ 67 h 69"/>
              <a:gd name="T26" fmla="*/ 44 w 73"/>
              <a:gd name="T27" fmla="*/ 53 h 69"/>
              <a:gd name="T28" fmla="*/ 42 w 73"/>
              <a:gd name="T29" fmla="*/ 47 h 69"/>
              <a:gd name="T30" fmla="*/ 37 w 73"/>
              <a:gd name="T31" fmla="*/ 42 h 69"/>
              <a:gd name="T32" fmla="*/ 25 w 73"/>
              <a:gd name="T33" fmla="*/ 45 h 69"/>
              <a:gd name="T34" fmla="*/ 9 w 73"/>
              <a:gd name="T35" fmla="*/ 39 h 69"/>
              <a:gd name="T36" fmla="*/ 9 w 73"/>
              <a:gd name="T37" fmla="*/ 7 h 69"/>
              <a:gd name="T38" fmla="*/ 25 w 73"/>
              <a:gd name="T39" fmla="*/ 0 h 69"/>
              <a:gd name="T40" fmla="*/ 42 w 73"/>
              <a:gd name="T41" fmla="*/ 7 h 69"/>
              <a:gd name="T42" fmla="*/ 45 w 73"/>
              <a:gd name="T43" fmla="*/ 35 h 69"/>
              <a:gd name="T44" fmla="*/ 49 w 73"/>
              <a:gd name="T45" fmla="*/ 39 h 69"/>
              <a:gd name="T46" fmla="*/ 50 w 73"/>
              <a:gd name="T47" fmla="*/ 39 h 69"/>
              <a:gd name="T48" fmla="*/ 55 w 73"/>
              <a:gd name="T49" fmla="*/ 42 h 69"/>
              <a:gd name="T50" fmla="*/ 69 w 73"/>
              <a:gd name="T51" fmla="*/ 56 h 69"/>
              <a:gd name="T52" fmla="*/ 70 w 73"/>
              <a:gd name="T53" fmla="*/ 67 h 69"/>
              <a:gd name="T54" fmla="*/ 46 w 73"/>
              <a:gd name="T55" fmla="*/ 41 h 69"/>
              <a:gd name="T56" fmla="*/ 47 w 73"/>
              <a:gd name="T57" fmla="*/ 41 h 69"/>
              <a:gd name="T58" fmla="*/ 42 w 73"/>
              <a:gd name="T59" fmla="*/ 36 h 69"/>
              <a:gd name="T60" fmla="*/ 41 w 73"/>
              <a:gd name="T61" fmla="*/ 38 h 69"/>
              <a:gd name="T62" fmla="*/ 39 w 73"/>
              <a:gd name="T63" fmla="*/ 40 h 69"/>
              <a:gd name="T64" fmla="*/ 43 w 73"/>
              <a:gd name="T65" fmla="*/ 44 h 69"/>
              <a:gd name="T66" fmla="*/ 44 w 73"/>
              <a:gd name="T67" fmla="*/ 44 h 69"/>
              <a:gd name="T68" fmla="*/ 45 w 73"/>
              <a:gd name="T69" fmla="*/ 42 h 69"/>
              <a:gd name="T70" fmla="*/ 46 w 73"/>
              <a:gd name="T71" fmla="*/ 41 h 69"/>
              <a:gd name="T72" fmla="*/ 39 w 73"/>
              <a:gd name="T73" fmla="*/ 9 h 69"/>
              <a:gd name="T74" fmla="*/ 25 w 73"/>
              <a:gd name="T75" fmla="*/ 3 h 69"/>
              <a:gd name="T76" fmla="*/ 11 w 73"/>
              <a:gd name="T77" fmla="*/ 9 h 69"/>
              <a:gd name="T78" fmla="*/ 11 w 73"/>
              <a:gd name="T79" fmla="*/ 37 h 69"/>
              <a:gd name="T80" fmla="*/ 25 w 73"/>
              <a:gd name="T81" fmla="*/ 43 h 69"/>
              <a:gd name="T82" fmla="*/ 39 w 73"/>
              <a:gd name="T83" fmla="*/ 37 h 69"/>
              <a:gd name="T84" fmla="*/ 39 w 73"/>
              <a:gd name="T85" fmla="*/ 9 h 69"/>
              <a:gd name="T86" fmla="*/ 46 w 73"/>
              <a:gd name="T87" fmla="*/ 50 h 69"/>
              <a:gd name="T88" fmla="*/ 61 w 73"/>
              <a:gd name="T89" fmla="*/ 64 h 69"/>
              <a:gd name="T90" fmla="*/ 67 w 73"/>
              <a:gd name="T91" fmla="*/ 65 h 69"/>
              <a:gd name="T92" fmla="*/ 69 w 73"/>
              <a:gd name="T93" fmla="*/ 61 h 69"/>
              <a:gd name="T94" fmla="*/ 67 w 73"/>
              <a:gd name="T95" fmla="*/ 58 h 69"/>
              <a:gd name="T96" fmla="*/ 53 w 73"/>
              <a:gd name="T97" fmla="*/ 44 h 69"/>
              <a:gd name="T98" fmla="*/ 49 w 73"/>
              <a:gd name="T99" fmla="*/ 42 h 69"/>
              <a:gd name="T100" fmla="*/ 48 w 73"/>
              <a:gd name="T101" fmla="*/ 42 h 69"/>
              <a:gd name="T102" fmla="*/ 48 w 73"/>
              <a:gd name="T103" fmla="*/ 43 h 69"/>
              <a:gd name="T104" fmla="*/ 46 w 73"/>
              <a:gd name="T105" fmla="*/ 44 h 69"/>
              <a:gd name="T106" fmla="*/ 45 w 73"/>
              <a:gd name="T107" fmla="*/ 45 h 69"/>
              <a:gd name="T108" fmla="*/ 45 w 73"/>
              <a:gd name="T109" fmla="*/ 46 h 69"/>
              <a:gd name="T110" fmla="*/ 46 w 73"/>
              <a:gd name="T111" fmla="*/ 5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3" h="69">
                <a:moveTo>
                  <a:pt x="15" y="12"/>
                </a:moveTo>
                <a:cubicBezTo>
                  <a:pt x="12" y="15"/>
                  <a:pt x="11" y="19"/>
                  <a:pt x="11" y="23"/>
                </a:cubicBezTo>
                <a:cubicBezTo>
                  <a:pt x="11" y="27"/>
                  <a:pt x="12" y="30"/>
                  <a:pt x="15" y="33"/>
                </a:cubicBezTo>
                <a:cubicBezTo>
                  <a:pt x="15" y="33"/>
                  <a:pt x="15" y="34"/>
                  <a:pt x="15" y="34"/>
                </a:cubicBezTo>
                <a:cubicBezTo>
                  <a:pt x="15" y="35"/>
                  <a:pt x="15" y="35"/>
                  <a:pt x="14" y="35"/>
                </a:cubicBezTo>
                <a:cubicBezTo>
                  <a:pt x="14" y="35"/>
                  <a:pt x="14" y="35"/>
                  <a:pt x="14" y="34"/>
                </a:cubicBezTo>
                <a:cubicBezTo>
                  <a:pt x="11" y="31"/>
                  <a:pt x="9" y="27"/>
                  <a:pt x="9" y="23"/>
                </a:cubicBezTo>
                <a:cubicBezTo>
                  <a:pt x="9" y="18"/>
                  <a:pt x="11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15" y="11"/>
                  <a:pt x="15" y="12"/>
                  <a:pt x="15" y="12"/>
                </a:cubicBezTo>
                <a:close/>
                <a:moveTo>
                  <a:pt x="70" y="67"/>
                </a:moveTo>
                <a:cubicBezTo>
                  <a:pt x="68" y="68"/>
                  <a:pt x="66" y="69"/>
                  <a:pt x="64" y="69"/>
                </a:cubicBezTo>
                <a:cubicBezTo>
                  <a:pt x="62" y="69"/>
                  <a:pt x="60" y="68"/>
                  <a:pt x="58" y="67"/>
                </a:cubicBezTo>
                <a:cubicBezTo>
                  <a:pt x="44" y="53"/>
                  <a:pt x="44" y="53"/>
                  <a:pt x="44" y="53"/>
                </a:cubicBezTo>
                <a:cubicBezTo>
                  <a:pt x="43" y="51"/>
                  <a:pt x="42" y="49"/>
                  <a:pt x="42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34" y="44"/>
                  <a:pt x="30" y="45"/>
                  <a:pt x="25" y="45"/>
                </a:cubicBezTo>
                <a:cubicBezTo>
                  <a:pt x="19" y="45"/>
                  <a:pt x="14" y="43"/>
                  <a:pt x="9" y="39"/>
                </a:cubicBezTo>
                <a:cubicBezTo>
                  <a:pt x="0" y="30"/>
                  <a:pt x="0" y="15"/>
                  <a:pt x="9" y="7"/>
                </a:cubicBezTo>
                <a:cubicBezTo>
                  <a:pt x="14" y="2"/>
                  <a:pt x="19" y="0"/>
                  <a:pt x="25" y="0"/>
                </a:cubicBezTo>
                <a:cubicBezTo>
                  <a:pt x="31" y="0"/>
                  <a:pt x="37" y="2"/>
                  <a:pt x="42" y="7"/>
                </a:cubicBezTo>
                <a:cubicBezTo>
                  <a:pt x="49" y="14"/>
                  <a:pt x="50" y="26"/>
                  <a:pt x="45" y="35"/>
                </a:cubicBezTo>
                <a:cubicBezTo>
                  <a:pt x="49" y="39"/>
                  <a:pt x="49" y="39"/>
                  <a:pt x="49" y="39"/>
                </a:cubicBezTo>
                <a:cubicBezTo>
                  <a:pt x="50" y="39"/>
                  <a:pt x="50" y="39"/>
                  <a:pt x="50" y="39"/>
                </a:cubicBezTo>
                <a:cubicBezTo>
                  <a:pt x="52" y="39"/>
                  <a:pt x="54" y="40"/>
                  <a:pt x="55" y="42"/>
                </a:cubicBezTo>
                <a:cubicBezTo>
                  <a:pt x="69" y="56"/>
                  <a:pt x="69" y="56"/>
                  <a:pt x="69" y="56"/>
                </a:cubicBezTo>
                <a:cubicBezTo>
                  <a:pt x="72" y="59"/>
                  <a:pt x="73" y="64"/>
                  <a:pt x="70" y="67"/>
                </a:cubicBezTo>
                <a:close/>
                <a:moveTo>
                  <a:pt x="46" y="41"/>
                </a:moveTo>
                <a:cubicBezTo>
                  <a:pt x="47" y="41"/>
                  <a:pt x="47" y="41"/>
                  <a:pt x="47" y="41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1" y="38"/>
                  <a:pt x="41" y="38"/>
                </a:cubicBezTo>
                <a:cubicBezTo>
                  <a:pt x="40" y="39"/>
                  <a:pt x="40" y="39"/>
                  <a:pt x="39" y="40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4" y="44"/>
                  <a:pt x="44" y="44"/>
                </a:cubicBezTo>
                <a:cubicBezTo>
                  <a:pt x="44" y="43"/>
                  <a:pt x="44" y="43"/>
                  <a:pt x="45" y="42"/>
                </a:cubicBezTo>
                <a:cubicBezTo>
                  <a:pt x="45" y="42"/>
                  <a:pt x="46" y="41"/>
                  <a:pt x="46" y="41"/>
                </a:cubicBezTo>
                <a:close/>
                <a:moveTo>
                  <a:pt x="39" y="9"/>
                </a:moveTo>
                <a:cubicBezTo>
                  <a:pt x="36" y="5"/>
                  <a:pt x="31" y="3"/>
                  <a:pt x="25" y="3"/>
                </a:cubicBezTo>
                <a:cubicBezTo>
                  <a:pt x="20" y="3"/>
                  <a:pt x="15" y="5"/>
                  <a:pt x="11" y="9"/>
                </a:cubicBezTo>
                <a:cubicBezTo>
                  <a:pt x="4" y="16"/>
                  <a:pt x="4" y="29"/>
                  <a:pt x="11" y="37"/>
                </a:cubicBezTo>
                <a:cubicBezTo>
                  <a:pt x="15" y="40"/>
                  <a:pt x="20" y="43"/>
                  <a:pt x="25" y="43"/>
                </a:cubicBezTo>
                <a:cubicBezTo>
                  <a:pt x="31" y="43"/>
                  <a:pt x="36" y="40"/>
                  <a:pt x="39" y="37"/>
                </a:cubicBezTo>
                <a:cubicBezTo>
                  <a:pt x="47" y="29"/>
                  <a:pt x="47" y="16"/>
                  <a:pt x="39" y="9"/>
                </a:cubicBezTo>
                <a:close/>
                <a:moveTo>
                  <a:pt x="46" y="50"/>
                </a:moveTo>
                <a:cubicBezTo>
                  <a:pt x="61" y="64"/>
                  <a:pt x="61" y="64"/>
                  <a:pt x="61" y="64"/>
                </a:cubicBezTo>
                <a:cubicBezTo>
                  <a:pt x="62" y="66"/>
                  <a:pt x="66" y="66"/>
                  <a:pt x="67" y="65"/>
                </a:cubicBezTo>
                <a:cubicBezTo>
                  <a:pt x="68" y="64"/>
                  <a:pt x="69" y="63"/>
                  <a:pt x="69" y="61"/>
                </a:cubicBezTo>
                <a:cubicBezTo>
                  <a:pt x="69" y="60"/>
                  <a:pt x="68" y="59"/>
                  <a:pt x="67" y="58"/>
                </a:cubicBezTo>
                <a:cubicBezTo>
                  <a:pt x="53" y="44"/>
                  <a:pt x="53" y="44"/>
                  <a:pt x="53" y="44"/>
                </a:cubicBezTo>
                <a:cubicBezTo>
                  <a:pt x="52" y="43"/>
                  <a:pt x="51" y="42"/>
                  <a:pt x="49" y="42"/>
                </a:cubicBezTo>
                <a:cubicBezTo>
                  <a:pt x="49" y="42"/>
                  <a:pt x="49" y="42"/>
                  <a:pt x="48" y="42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7" y="43"/>
                  <a:pt x="46" y="44"/>
                </a:cubicBezTo>
                <a:cubicBezTo>
                  <a:pt x="46" y="44"/>
                  <a:pt x="46" y="44"/>
                  <a:pt x="45" y="45"/>
                </a:cubicBezTo>
                <a:cubicBezTo>
                  <a:pt x="45" y="45"/>
                  <a:pt x="45" y="45"/>
                  <a:pt x="45" y="46"/>
                </a:cubicBezTo>
                <a:cubicBezTo>
                  <a:pt x="45" y="47"/>
                  <a:pt x="45" y="49"/>
                  <a:pt x="46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en-US" sz="1355">
              <a:solidFill>
                <a:prstClr val="black"/>
              </a:solidFill>
              <a:latin typeface="等线"/>
              <a:ea typeface="微软雅黑" panose="020B0503020204020204" pitchFamily="34" charset="-122"/>
            </a:endParaRPr>
          </a:p>
        </p:txBody>
      </p:sp>
      <p:cxnSp>
        <p:nvCxnSpPr>
          <p:cNvPr id="20" name="Straight Arrow Connector 28"/>
          <p:cNvCxnSpPr/>
          <p:nvPr/>
        </p:nvCxnSpPr>
        <p:spPr>
          <a:xfrm>
            <a:off x="3997636" y="3903549"/>
            <a:ext cx="20906" cy="0"/>
          </a:xfrm>
          <a:prstGeom prst="straightConnector1">
            <a:avLst/>
          </a:prstGeom>
          <a:ln w="12700">
            <a:solidFill>
              <a:srgbClr val="FF550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"/>
          <p:cNvGrpSpPr/>
          <p:nvPr/>
        </p:nvGrpSpPr>
        <p:grpSpPr bwMode="auto">
          <a:xfrm>
            <a:off x="3580652" y="2123434"/>
            <a:ext cx="1044005" cy="363612"/>
            <a:chOff x="3216499" y="2689403"/>
            <a:chExt cx="1013460" cy="358140"/>
          </a:xfrm>
        </p:grpSpPr>
        <p:cxnSp>
          <p:nvCxnSpPr>
            <p:cNvPr id="22" name="Straight Arrow Connector 29"/>
            <p:cNvCxnSpPr/>
            <p:nvPr/>
          </p:nvCxnSpPr>
          <p:spPr>
            <a:xfrm flipH="1">
              <a:off x="3216499" y="2689403"/>
              <a:ext cx="655145" cy="0"/>
            </a:xfrm>
            <a:prstGeom prst="straightConnector1">
              <a:avLst/>
            </a:prstGeom>
            <a:ln w="12700">
              <a:solidFill>
                <a:srgbClr val="C6001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/>
            <p:cNvCxnSpPr/>
            <p:nvPr/>
          </p:nvCxnSpPr>
          <p:spPr>
            <a:xfrm>
              <a:off x="3871644" y="2689403"/>
              <a:ext cx="358315" cy="358140"/>
            </a:xfrm>
            <a:prstGeom prst="line">
              <a:avLst/>
            </a:prstGeom>
            <a:ln w="12700">
              <a:solidFill>
                <a:srgbClr val="C600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19"/>
          <p:cNvSpPr txBox="1">
            <a:spLocks noChangeArrowheads="1"/>
          </p:cNvSpPr>
          <p:nvPr/>
        </p:nvSpPr>
        <p:spPr bwMode="auto">
          <a:xfrm>
            <a:off x="144276" y="1549020"/>
            <a:ext cx="3366908" cy="75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zh-CN" altLang="en-US" sz="1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+mn-ea"/>
                <a:cs typeface="宋体" panose="02010600030101010101" pitchFamily="2" charset="-122"/>
                <a:sym typeface="Gill Sans" charset="0"/>
              </a:rPr>
              <a:t>文字</a:t>
            </a:r>
          </a:p>
        </p:txBody>
      </p:sp>
      <p:grpSp>
        <p:nvGrpSpPr>
          <p:cNvPr id="27" name="Group 3"/>
          <p:cNvGrpSpPr/>
          <p:nvPr/>
        </p:nvGrpSpPr>
        <p:grpSpPr bwMode="auto">
          <a:xfrm>
            <a:off x="4539502" y="4494100"/>
            <a:ext cx="1452432" cy="595981"/>
            <a:chOff x="4175760" y="5061623"/>
            <a:chExt cx="1407107" cy="585460"/>
          </a:xfrm>
        </p:grpSpPr>
        <p:cxnSp>
          <p:nvCxnSpPr>
            <p:cNvPr id="28" name="Straight Arrow Connector 44"/>
            <p:cNvCxnSpPr/>
            <p:nvPr/>
          </p:nvCxnSpPr>
          <p:spPr>
            <a:xfrm flipH="1">
              <a:off x="4175760" y="5638629"/>
              <a:ext cx="825221" cy="0"/>
            </a:xfrm>
            <a:prstGeom prst="straightConnector1">
              <a:avLst/>
            </a:prstGeom>
            <a:ln w="12700">
              <a:solidFill>
                <a:srgbClr val="FF550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5"/>
            <p:cNvCxnSpPr/>
            <p:nvPr/>
          </p:nvCxnSpPr>
          <p:spPr>
            <a:xfrm flipH="1">
              <a:off x="4996749" y="5061623"/>
              <a:ext cx="586118" cy="585460"/>
            </a:xfrm>
            <a:prstGeom prst="line">
              <a:avLst/>
            </a:prstGeom>
            <a:ln w="12700">
              <a:solidFill>
                <a:srgbClr val="FF55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5"/>
          <p:cNvGrpSpPr/>
          <p:nvPr/>
        </p:nvGrpSpPr>
        <p:grpSpPr bwMode="auto">
          <a:xfrm>
            <a:off x="7608669" y="2451517"/>
            <a:ext cx="1223101" cy="518525"/>
            <a:chOff x="7245602" y="3018230"/>
            <a:chExt cx="1186056" cy="510863"/>
          </a:xfrm>
        </p:grpSpPr>
        <p:cxnSp>
          <p:nvCxnSpPr>
            <p:cNvPr id="31" name="Straight Arrow Connector 52"/>
            <p:cNvCxnSpPr/>
            <p:nvPr/>
          </p:nvCxnSpPr>
          <p:spPr>
            <a:xfrm>
              <a:off x="7753912" y="3026709"/>
              <a:ext cx="677746" cy="0"/>
            </a:xfrm>
            <a:prstGeom prst="straightConnector1">
              <a:avLst/>
            </a:prstGeom>
            <a:ln w="12700">
              <a:solidFill>
                <a:srgbClr val="C6001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53"/>
            <p:cNvCxnSpPr/>
            <p:nvPr/>
          </p:nvCxnSpPr>
          <p:spPr>
            <a:xfrm flipH="1">
              <a:off x="7245602" y="3018230"/>
              <a:ext cx="510427" cy="510863"/>
            </a:xfrm>
            <a:prstGeom prst="line">
              <a:avLst/>
            </a:prstGeom>
            <a:ln w="12700">
              <a:solidFill>
                <a:srgbClr val="C600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4"/>
          <p:cNvGrpSpPr/>
          <p:nvPr/>
        </p:nvGrpSpPr>
        <p:grpSpPr bwMode="auto">
          <a:xfrm>
            <a:off x="8614084" y="4208351"/>
            <a:ext cx="878012" cy="537889"/>
            <a:chOff x="8251124" y="4775016"/>
            <a:chExt cx="849969" cy="528692"/>
          </a:xfrm>
        </p:grpSpPr>
        <p:cxnSp>
          <p:nvCxnSpPr>
            <p:cNvPr id="34" name="Straight Arrow Connector 46"/>
            <p:cNvCxnSpPr/>
            <p:nvPr/>
          </p:nvCxnSpPr>
          <p:spPr>
            <a:xfrm>
              <a:off x="8779712" y="5303708"/>
              <a:ext cx="321381" cy="0"/>
            </a:xfrm>
            <a:prstGeom prst="straightConnector1">
              <a:avLst/>
            </a:prstGeom>
            <a:ln w="12700">
              <a:solidFill>
                <a:srgbClr val="C6001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47"/>
            <p:cNvCxnSpPr/>
            <p:nvPr/>
          </p:nvCxnSpPr>
          <p:spPr>
            <a:xfrm>
              <a:off x="8251124" y="4775016"/>
              <a:ext cx="528588" cy="528692"/>
            </a:xfrm>
            <a:prstGeom prst="line">
              <a:avLst/>
            </a:prstGeom>
            <a:ln w="12700">
              <a:solidFill>
                <a:srgbClr val="C600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"/>
          <p:cNvGrpSpPr/>
          <p:nvPr/>
        </p:nvGrpSpPr>
        <p:grpSpPr bwMode="auto">
          <a:xfrm>
            <a:off x="2558890" y="4035107"/>
            <a:ext cx="1452432" cy="595981"/>
            <a:chOff x="4175760" y="5061623"/>
            <a:chExt cx="1407107" cy="585460"/>
          </a:xfrm>
        </p:grpSpPr>
        <p:cxnSp>
          <p:nvCxnSpPr>
            <p:cNvPr id="37" name="Straight Arrow Connector 44"/>
            <p:cNvCxnSpPr/>
            <p:nvPr/>
          </p:nvCxnSpPr>
          <p:spPr>
            <a:xfrm flipH="1">
              <a:off x="4175760" y="5638629"/>
              <a:ext cx="825221" cy="0"/>
            </a:xfrm>
            <a:prstGeom prst="straightConnector1">
              <a:avLst/>
            </a:prstGeom>
            <a:ln w="12700">
              <a:solidFill>
                <a:srgbClr val="FF550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5"/>
            <p:cNvCxnSpPr/>
            <p:nvPr/>
          </p:nvCxnSpPr>
          <p:spPr>
            <a:xfrm flipH="1">
              <a:off x="4996749" y="5061623"/>
              <a:ext cx="586118" cy="585460"/>
            </a:xfrm>
            <a:prstGeom prst="line">
              <a:avLst/>
            </a:prstGeom>
            <a:ln w="12700">
              <a:solidFill>
                <a:srgbClr val="FF55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5"/>
          <p:cNvGrpSpPr/>
          <p:nvPr/>
        </p:nvGrpSpPr>
        <p:grpSpPr bwMode="auto">
          <a:xfrm>
            <a:off x="6848586" y="1295856"/>
            <a:ext cx="1223101" cy="518525"/>
            <a:chOff x="7245602" y="3018230"/>
            <a:chExt cx="1186056" cy="510863"/>
          </a:xfrm>
        </p:grpSpPr>
        <p:cxnSp>
          <p:nvCxnSpPr>
            <p:cNvPr id="40" name="Straight Arrow Connector 52"/>
            <p:cNvCxnSpPr/>
            <p:nvPr/>
          </p:nvCxnSpPr>
          <p:spPr>
            <a:xfrm>
              <a:off x="7753912" y="3026709"/>
              <a:ext cx="677746" cy="0"/>
            </a:xfrm>
            <a:prstGeom prst="straightConnector1">
              <a:avLst/>
            </a:prstGeom>
            <a:ln w="12700">
              <a:solidFill>
                <a:srgbClr val="C6001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53"/>
            <p:cNvCxnSpPr/>
            <p:nvPr/>
          </p:nvCxnSpPr>
          <p:spPr>
            <a:xfrm flipH="1">
              <a:off x="7245602" y="3018230"/>
              <a:ext cx="510427" cy="510863"/>
            </a:xfrm>
            <a:prstGeom prst="line">
              <a:avLst/>
            </a:prstGeom>
            <a:ln w="12700">
              <a:solidFill>
                <a:srgbClr val="C600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矩形 41"/>
          <p:cNvSpPr/>
          <p:nvPr/>
        </p:nvSpPr>
        <p:spPr>
          <a:xfrm>
            <a:off x="8264727" y="1120075"/>
            <a:ext cx="412031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cs typeface="宋体" panose="02010600030101010101" pitchFamily="2" charset="-122"/>
                <a:sym typeface="Gill Sans" charset="0"/>
              </a:rPr>
              <a:t>文字</a:t>
            </a:r>
          </a:p>
        </p:txBody>
      </p:sp>
      <p:sp>
        <p:nvSpPr>
          <p:cNvPr id="45" name="矩形 44"/>
          <p:cNvSpPr/>
          <p:nvPr/>
        </p:nvSpPr>
        <p:spPr>
          <a:xfrm>
            <a:off x="1788160" y="250825"/>
            <a:ext cx="18688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8476182" y="2554540"/>
            <a:ext cx="412031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cs typeface="宋体" panose="02010600030101010101" pitchFamily="2" charset="-122"/>
                <a:sym typeface="Gill Sans" charset="0"/>
              </a:rPr>
              <a:t>文字</a:t>
            </a:r>
          </a:p>
        </p:txBody>
      </p:sp>
      <p:sp>
        <p:nvSpPr>
          <p:cNvPr id="26" name="矩形 25"/>
          <p:cNvSpPr/>
          <p:nvPr/>
        </p:nvSpPr>
        <p:spPr>
          <a:xfrm>
            <a:off x="8613977" y="4971350"/>
            <a:ext cx="412031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cs typeface="宋体" panose="02010600030101010101" pitchFamily="2" charset="-122"/>
                <a:sym typeface="Gill Sans" charset="0"/>
              </a:rPr>
              <a:t>文字</a:t>
            </a:r>
          </a:p>
        </p:txBody>
      </p:sp>
      <p:sp>
        <p:nvSpPr>
          <p:cNvPr id="43" name="Content Placeholder 19"/>
          <p:cNvSpPr txBox="1">
            <a:spLocks noChangeArrowheads="1"/>
          </p:cNvSpPr>
          <p:nvPr/>
        </p:nvSpPr>
        <p:spPr bwMode="auto">
          <a:xfrm>
            <a:off x="-54479" y="4208400"/>
            <a:ext cx="3366908" cy="75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zh-CN" altLang="en-US" sz="1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+mn-ea"/>
                <a:cs typeface="宋体" panose="02010600030101010101" pitchFamily="2" charset="-122"/>
                <a:sym typeface="Gill Sans" charset="0"/>
              </a:rPr>
              <a:t>文字</a:t>
            </a:r>
          </a:p>
        </p:txBody>
      </p:sp>
      <p:sp>
        <p:nvSpPr>
          <p:cNvPr id="44" name="Content Placeholder 19"/>
          <p:cNvSpPr txBox="1">
            <a:spLocks noChangeArrowheads="1"/>
          </p:cNvSpPr>
          <p:nvPr/>
        </p:nvSpPr>
        <p:spPr bwMode="auto">
          <a:xfrm>
            <a:off x="2020066" y="5184395"/>
            <a:ext cx="3366908" cy="75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等线" panose="02010600030101010101" pitchFamily="2" charset="-122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zh-CN" altLang="en-US" sz="1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+mn-ea"/>
                <a:cs typeface="宋体" panose="02010600030101010101" pitchFamily="2" charset="-122"/>
                <a:sym typeface="Gill Sans" charset="0"/>
              </a:rPr>
              <a:t>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24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2687051" y="1992701"/>
            <a:ext cx="7446111" cy="2997136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1203241"/>
  <p:tag name="MH_LIBRARY" val="CONTENTS"/>
  <p:tag name="MH_TYPE" val="NUMBER"/>
  <p:tag name="ID" val="547124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1203241"/>
  <p:tag name="MH_LIBRARY" val="CONTENTS"/>
  <p:tag name="MH_TYPE" val="ENTRY"/>
  <p:tag name="ID" val="547124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1203241"/>
  <p:tag name="MH_LIBRARY" val="CONTENTS"/>
  <p:tag name="MH_TYPE" val="OTHERS"/>
  <p:tag name="ID" val="5471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1203241"/>
  <p:tag name="MH_LIBRARY" val="CONTENTS"/>
  <p:tag name="MH_TYPE" val="OTHERS"/>
  <p:tag name="ID" val="5471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1203241"/>
  <p:tag name="MH_LIBRARY" val="CONTENTS"/>
  <p:tag name="MH_TYPE" val="OTHERS"/>
  <p:tag name="ID" val="5471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1203241"/>
  <p:tag name="MH_LIBRARY" val="CONTENTS"/>
  <p:tag name="MH_TYPE" val="NUMBER"/>
  <p:tag name="ID" val="547124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1203241"/>
  <p:tag name="MH_LIBRARY" val="CONTENTS"/>
  <p:tag name="MH_TYPE" val="ENTRY"/>
  <p:tag name="ID" val="547124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</Words>
  <Application>Microsoft Office PowerPoint</Application>
  <PresentationFormat>宽屏</PresentationFormat>
  <Paragraphs>32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Gill Sans</vt:lpstr>
      <vt:lpstr>等线</vt:lpstr>
      <vt:lpstr>等线 Light</vt:lpstr>
      <vt:lpstr>宋体</vt:lpstr>
      <vt:lpstr>微软雅黑</vt:lpstr>
      <vt:lpstr>Agency FB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tourist</dc:creator>
  <cp:lastModifiedBy>时云</cp:lastModifiedBy>
  <cp:revision>121</cp:revision>
  <dcterms:created xsi:type="dcterms:W3CDTF">2018-10-24T06:25:00Z</dcterms:created>
  <dcterms:modified xsi:type="dcterms:W3CDTF">2019-04-22T02:00:12Z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